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7"/>
  </p:notesMasterIdLst>
  <p:sldIdLst>
    <p:sldId id="256" r:id="rId2"/>
    <p:sldId id="258" r:id="rId3"/>
    <p:sldId id="257" r:id="rId4"/>
    <p:sldId id="260" r:id="rId5"/>
    <p:sldId id="259" r:id="rId6"/>
  </p:sldIdLst>
  <p:sldSz cx="9144000" cy="5143500" type="screen16x9"/>
  <p:notesSz cx="6858000" cy="9144000"/>
  <p:embeddedFontLst>
    <p:embeddedFont>
      <p:font typeface="Bebas Neue" panose="020B0604020202020204" charset="-18"/>
      <p:regular r:id="rId8"/>
    </p:embeddedFont>
    <p:embeddedFont>
      <p:font typeface="IBM Plex Sans Condensed" panose="020B0604020202020204" charset="-18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324052-9DC2-47AB-B169-21AE27A76450}">
  <a:tblStyle styleId="{7D324052-9DC2-47AB-B169-21AE27A7645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95896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79100" y="1137350"/>
            <a:ext cx="4959600" cy="28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gradFill>
          <a:gsLst>
            <a:gs pos="0">
              <a:srgbClr val="9FFAFF"/>
            </a:gs>
            <a:gs pos="58000">
              <a:schemeClr val="accent1"/>
            </a:gs>
            <a:gs pos="100000">
              <a:schemeClr val="accent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779100" y="759800"/>
            <a:ext cx="75933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779100" y="1353950"/>
            <a:ext cx="2324700" cy="341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⬝"/>
              <a:defRPr sz="2000"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⬞"/>
              <a:defRPr sz="2000"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3429910" y="1353950"/>
            <a:ext cx="2324700" cy="341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⬝"/>
              <a:defRPr sz="2000"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⬞"/>
              <a:defRPr sz="2000"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04375" y="4643093"/>
            <a:ext cx="548700" cy="31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gradFill>
          <a:gsLst>
            <a:gs pos="0">
              <a:srgbClr val="44506E"/>
            </a:gs>
            <a:gs pos="58000">
              <a:schemeClr val="dk1"/>
            </a:gs>
            <a:gs pos="100000">
              <a:schemeClr val="dk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04375" y="4643093"/>
            <a:ext cx="548700" cy="31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9FFAFF"/>
            </a:gs>
            <a:gs pos="58000">
              <a:schemeClr val="accent1"/>
            </a:gs>
            <a:gs pos="100000">
              <a:schemeClr val="accent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79100" y="759800"/>
            <a:ext cx="7593300" cy="3963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bas Neue"/>
              <a:buNone/>
              <a:defRPr sz="34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79100" y="1277748"/>
            <a:ext cx="4975500" cy="30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▪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▫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⬝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⬞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○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■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●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BM Plex Sans Condensed"/>
              <a:buChar char="○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IBM Plex Sans Condensed"/>
              <a:buChar char="■"/>
              <a:defRPr sz="2400">
                <a:solidFill>
                  <a:schemeClr val="dk1"/>
                </a:solidFill>
                <a:latin typeface="IBM Plex Sans Condensed"/>
                <a:ea typeface="IBM Plex Sans Condensed"/>
                <a:cs typeface="IBM Plex Sans Condensed"/>
                <a:sym typeface="IBM Plex Sans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75" y="4643093"/>
            <a:ext cx="548700" cy="3168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marL="0" marR="0" lvl="1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0" marR="0" lvl="2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0" marR="0" lvl="3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0" marR="0" lvl="4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0" marR="0" lvl="5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0" marR="0" lvl="6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0" marR="0" lvl="7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0" marR="0" lvl="8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Bebas Neue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ctrTitle"/>
          </p:nvPr>
        </p:nvSpPr>
        <p:spPr>
          <a:xfrm>
            <a:off x="539552" y="987574"/>
            <a:ext cx="4959600" cy="28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 smtClean="0"/>
              <a:t> </a:t>
            </a:r>
            <a:r>
              <a:rPr lang="sk-SK" dirty="0" err="1" smtClean="0"/>
              <a:t>How</a:t>
            </a:r>
            <a:r>
              <a:rPr lang="sk-SK" dirty="0" smtClean="0"/>
              <a:t> i </a:t>
            </a:r>
            <a:r>
              <a:rPr lang="sk-SK" dirty="0" err="1" smtClean="0"/>
              <a:t>think</a:t>
            </a:r>
            <a:r>
              <a:rPr lang="sk-SK" dirty="0" smtClean="0"/>
              <a:t> </a:t>
            </a:r>
            <a:r>
              <a:rPr lang="sk-SK" dirty="0" err="1" smtClean="0"/>
              <a:t>living</a:t>
            </a:r>
            <a:r>
              <a:rPr lang="sk-SK" dirty="0" smtClean="0"/>
              <a:t> in </a:t>
            </a:r>
            <a:r>
              <a:rPr lang="sk-SK" dirty="0" err="1" smtClean="0"/>
              <a:t>future</a:t>
            </a:r>
            <a:r>
              <a:rPr lang="sk-SK" dirty="0" smtClean="0"/>
              <a:t> </a:t>
            </a:r>
            <a:r>
              <a:rPr lang="sk-SK" dirty="0" err="1" smtClean="0"/>
              <a:t>will</a:t>
            </a:r>
            <a:r>
              <a:rPr lang="sk-SK" dirty="0" smtClean="0"/>
              <a:t> </a:t>
            </a:r>
            <a:r>
              <a:rPr lang="sk-SK" dirty="0" err="1" smtClean="0"/>
              <a:t>look</a:t>
            </a:r>
            <a:r>
              <a:rPr lang="sk-SK" dirty="0" smtClean="0"/>
              <a:t> </a:t>
            </a:r>
            <a:r>
              <a:rPr lang="sk-SK" dirty="0" err="1" smtClean="0"/>
              <a:t>like</a:t>
            </a:r>
            <a:endParaRPr dirty="0"/>
          </a:p>
        </p:txBody>
      </p:sp>
      <p:pic>
        <p:nvPicPr>
          <p:cNvPr id="46" name="Google Shape;46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1448" y="847620"/>
            <a:ext cx="3162577" cy="4034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3075" y="119232"/>
            <a:ext cx="767393" cy="7673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subTitle" idx="4294967295"/>
          </p:nvPr>
        </p:nvSpPr>
        <p:spPr>
          <a:xfrm>
            <a:off x="683568" y="1275606"/>
            <a:ext cx="5040560" cy="317354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b="1" dirty="0" err="1" smtClean="0">
                <a:solidFill>
                  <a:schemeClr val="accent1"/>
                </a:solidFill>
              </a:rPr>
              <a:t>People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will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live</a:t>
            </a:r>
            <a:r>
              <a:rPr lang="sk-SK" sz="1800" b="1" dirty="0" smtClean="0">
                <a:solidFill>
                  <a:schemeClr val="accent1"/>
                </a:solidFill>
              </a:rPr>
              <a:t> in </a:t>
            </a:r>
            <a:r>
              <a:rPr lang="sk-SK" sz="1800" b="1" dirty="0" err="1" smtClean="0">
                <a:solidFill>
                  <a:schemeClr val="accent1"/>
                </a:solidFill>
              </a:rPr>
              <a:t>very</a:t>
            </a:r>
            <a:r>
              <a:rPr lang="sk-SK" sz="1800" b="1" dirty="0" smtClean="0">
                <a:solidFill>
                  <a:schemeClr val="accent1"/>
                </a:solidFill>
              </a:rPr>
              <a:t> big </a:t>
            </a:r>
            <a:r>
              <a:rPr lang="sk-SK" sz="1800" b="1" dirty="0" err="1" smtClean="0">
                <a:solidFill>
                  <a:schemeClr val="accent1"/>
                </a:solidFill>
              </a:rPr>
              <a:t>cities</a:t>
            </a:r>
            <a:r>
              <a:rPr lang="sk-SK" sz="1800" b="1" dirty="0" smtClean="0">
                <a:solidFill>
                  <a:schemeClr val="accent1"/>
                </a:solidFill>
              </a:rPr>
              <a:t>. </a:t>
            </a:r>
            <a:r>
              <a:rPr lang="sk-SK" sz="1800" b="1" dirty="0" err="1" smtClean="0">
                <a:solidFill>
                  <a:schemeClr val="accent1"/>
                </a:solidFill>
              </a:rPr>
              <a:t>They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will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have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huge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houses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with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pools</a:t>
            </a:r>
            <a:r>
              <a:rPr lang="sk-SK" sz="1800" b="1" dirty="0" smtClean="0">
                <a:solidFill>
                  <a:schemeClr val="accent1"/>
                </a:solidFill>
              </a:rPr>
              <a:t>. </a:t>
            </a:r>
            <a:r>
              <a:rPr lang="sk-SK" sz="1800" b="1" dirty="0" err="1" smtClean="0">
                <a:solidFill>
                  <a:schemeClr val="accent1"/>
                </a:solidFill>
              </a:rPr>
              <a:t>Houses</a:t>
            </a:r>
            <a:r>
              <a:rPr lang="sk-SK" sz="1800" b="1" dirty="0" smtClean="0">
                <a:solidFill>
                  <a:schemeClr val="accent1"/>
                </a:solidFill>
              </a:rPr>
              <a:t> are </a:t>
            </a:r>
            <a:r>
              <a:rPr lang="sk-SK" sz="1800" b="1" dirty="0" err="1" smtClean="0">
                <a:solidFill>
                  <a:schemeClr val="accent1"/>
                </a:solidFill>
              </a:rPr>
              <a:t>going</a:t>
            </a:r>
            <a:r>
              <a:rPr lang="sk-SK" sz="1800" b="1" dirty="0" smtClean="0">
                <a:solidFill>
                  <a:schemeClr val="accent1"/>
                </a:solidFill>
              </a:rPr>
              <a:t> to </a:t>
            </a:r>
            <a:r>
              <a:rPr lang="sk-SK" sz="1800" b="1" dirty="0" err="1" smtClean="0">
                <a:solidFill>
                  <a:schemeClr val="accent1"/>
                </a:solidFill>
              </a:rPr>
              <a:t>be</a:t>
            </a:r>
            <a:r>
              <a:rPr lang="sk-SK" sz="1800" b="1" dirty="0" smtClean="0">
                <a:solidFill>
                  <a:schemeClr val="accent1"/>
                </a:solidFill>
              </a:rPr>
              <a:t> super </a:t>
            </a:r>
            <a:r>
              <a:rPr lang="sk-SK" sz="1800" b="1" dirty="0" err="1" smtClean="0">
                <a:solidFill>
                  <a:schemeClr val="accent1"/>
                </a:solidFill>
              </a:rPr>
              <a:t>modern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with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garrage</a:t>
            </a:r>
            <a:r>
              <a:rPr lang="sk-SK" sz="1800" b="1" dirty="0" smtClean="0">
                <a:solidFill>
                  <a:schemeClr val="accent1"/>
                </a:solidFill>
              </a:rPr>
              <a:t> in </a:t>
            </a:r>
            <a:r>
              <a:rPr lang="sk-SK" sz="1800" b="1" dirty="0" err="1" smtClean="0">
                <a:solidFill>
                  <a:schemeClr val="accent1"/>
                </a:solidFill>
              </a:rPr>
              <a:t>it</a:t>
            </a:r>
            <a:r>
              <a:rPr lang="sk-SK" sz="1800" b="1" dirty="0" smtClean="0">
                <a:solidFill>
                  <a:schemeClr val="accent1"/>
                </a:solidFill>
              </a:rPr>
              <a:t>. </a:t>
            </a:r>
            <a:r>
              <a:rPr lang="sk-SK" sz="1800" b="1" dirty="0" err="1" smtClean="0">
                <a:solidFill>
                  <a:schemeClr val="accent1"/>
                </a:solidFill>
              </a:rPr>
              <a:t>Also</a:t>
            </a:r>
            <a:r>
              <a:rPr lang="sk-SK" sz="1800" b="1" dirty="0" smtClean="0">
                <a:solidFill>
                  <a:schemeClr val="accent1"/>
                </a:solidFill>
              </a:rPr>
              <a:t> to </a:t>
            </a:r>
            <a:r>
              <a:rPr lang="sk-SK" sz="1800" b="1" dirty="0" err="1" smtClean="0">
                <a:solidFill>
                  <a:schemeClr val="accent1"/>
                </a:solidFill>
              </a:rPr>
              <a:t>every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house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they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will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have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at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least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one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flying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car.The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population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still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grows</a:t>
            </a:r>
            <a:r>
              <a:rPr lang="sk-SK" sz="1800" b="1" dirty="0" smtClean="0">
                <a:solidFill>
                  <a:schemeClr val="accent1"/>
                </a:solidFill>
              </a:rPr>
              <a:t> so </a:t>
            </a:r>
            <a:r>
              <a:rPr lang="sk-SK" sz="1800" b="1" dirty="0" err="1" smtClean="0">
                <a:solidFill>
                  <a:schemeClr val="accent1"/>
                </a:solidFill>
              </a:rPr>
              <a:t>people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will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ave</a:t>
            </a:r>
            <a:r>
              <a:rPr lang="sk-SK" sz="1800" b="1" dirty="0" smtClean="0">
                <a:solidFill>
                  <a:schemeClr val="accent1"/>
                </a:solidFill>
              </a:rPr>
              <a:t> to </a:t>
            </a:r>
            <a:r>
              <a:rPr lang="sk-SK" sz="1800" b="1" dirty="0" err="1" smtClean="0">
                <a:solidFill>
                  <a:schemeClr val="accent1"/>
                </a:solidFill>
              </a:rPr>
              <a:t>build</a:t>
            </a:r>
            <a:r>
              <a:rPr lang="sk-SK" sz="1800" b="1" dirty="0" smtClean="0">
                <a:solidFill>
                  <a:schemeClr val="accent1"/>
                </a:solidFill>
              </a:rPr>
              <a:t> big </a:t>
            </a:r>
            <a:r>
              <a:rPr lang="sk-SK" sz="1800" b="1" dirty="0" err="1" smtClean="0">
                <a:solidFill>
                  <a:schemeClr val="accent1"/>
                </a:solidFill>
              </a:rPr>
              <a:t>mracodraps</a:t>
            </a:r>
            <a:r>
              <a:rPr lang="sk-SK" sz="1800" b="1" dirty="0" smtClean="0">
                <a:solidFill>
                  <a:schemeClr val="accent1"/>
                </a:solidFill>
              </a:rPr>
              <a:t> BUT </a:t>
            </a:r>
            <a:r>
              <a:rPr lang="sk-SK" sz="1800" b="1" dirty="0" err="1" smtClean="0">
                <a:solidFill>
                  <a:schemeClr val="accent1"/>
                </a:solidFill>
              </a:rPr>
              <a:t>with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microhotels</a:t>
            </a:r>
            <a:r>
              <a:rPr lang="sk-SK" sz="1800" b="1" dirty="0" smtClean="0">
                <a:solidFill>
                  <a:schemeClr val="accent1"/>
                </a:solidFill>
              </a:rPr>
              <a:t>. In </a:t>
            </a:r>
            <a:r>
              <a:rPr lang="sk-SK" sz="1800" b="1" dirty="0" err="1" smtClean="0">
                <a:solidFill>
                  <a:schemeClr val="accent1"/>
                </a:solidFill>
              </a:rPr>
              <a:t>every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house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will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besuper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srong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wifi</a:t>
            </a:r>
            <a:r>
              <a:rPr lang="sk-SK" sz="1800" b="1" dirty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for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studying</a:t>
            </a:r>
            <a:r>
              <a:rPr lang="sk-SK" sz="1800" b="1" dirty="0" smtClean="0">
                <a:solidFill>
                  <a:schemeClr val="accent1"/>
                </a:solidFill>
              </a:rPr>
              <a:t> and </a:t>
            </a:r>
            <a:r>
              <a:rPr lang="sk-SK" sz="1800" b="1" dirty="0" err="1" smtClean="0">
                <a:solidFill>
                  <a:schemeClr val="accent1"/>
                </a:solidFill>
              </a:rPr>
              <a:t>home</a:t>
            </a:r>
            <a:r>
              <a:rPr lang="sk-SK" sz="1800" b="1" dirty="0" smtClean="0">
                <a:solidFill>
                  <a:schemeClr val="accent1"/>
                </a:solidFill>
              </a:rPr>
              <a:t> </a:t>
            </a:r>
            <a:r>
              <a:rPr lang="sk-SK" sz="1800" b="1" dirty="0" err="1" smtClean="0">
                <a:solidFill>
                  <a:schemeClr val="accent1"/>
                </a:solidFill>
              </a:rPr>
              <a:t>office</a:t>
            </a:r>
            <a:r>
              <a:rPr lang="sk-SK" sz="1800" b="1" dirty="0" smtClean="0">
                <a:solidFill>
                  <a:schemeClr val="accent1"/>
                </a:solidFill>
              </a:rPr>
              <a:t>.</a:t>
            </a:r>
            <a:endParaRPr sz="1800" b="1" dirty="0">
              <a:solidFill>
                <a:schemeClr val="accent1"/>
              </a:solidFill>
            </a:endParaRPr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8404375" y="4643093"/>
            <a:ext cx="548700" cy="31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71" name="Google Shape;71;p13"/>
          <p:cNvGrpSpPr/>
          <p:nvPr/>
        </p:nvGrpSpPr>
        <p:grpSpPr>
          <a:xfrm>
            <a:off x="5503615" y="1653057"/>
            <a:ext cx="3588220" cy="3490443"/>
            <a:chOff x="5826900" y="1367600"/>
            <a:chExt cx="3881675" cy="3775901"/>
          </a:xfrm>
        </p:grpSpPr>
        <p:pic>
          <p:nvPicPr>
            <p:cNvPr id="72" name="Google Shape;72;p13"/>
            <p:cNvPicPr preferRelativeResize="0"/>
            <p:nvPr/>
          </p:nvPicPr>
          <p:blipFill rotWithShape="1">
            <a:blip r:embed="rId3">
              <a:alphaModFix/>
            </a:blip>
            <a:srcRect b="27714"/>
            <a:stretch/>
          </p:blipFill>
          <p:spPr>
            <a:xfrm>
              <a:off x="5826900" y="1367600"/>
              <a:ext cx="3881675" cy="37759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Google Shape;73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561147" y="2238285"/>
              <a:ext cx="349350" cy="2397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4" name="Google Shape;74;p13"/>
          <p:cNvSpPr txBox="1">
            <a:spLocks noGrp="1"/>
          </p:cNvSpPr>
          <p:nvPr>
            <p:ph type="ctrTitle" idx="4294967295"/>
          </p:nvPr>
        </p:nvSpPr>
        <p:spPr>
          <a:xfrm>
            <a:off x="1979712" y="0"/>
            <a:ext cx="4534500" cy="1285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9600" dirty="0" err="1" smtClean="0">
                <a:solidFill>
                  <a:schemeClr val="lt2"/>
                </a:solidFill>
              </a:rPr>
              <a:t>Living</a:t>
            </a:r>
            <a:endParaRPr sz="9600" dirty="0">
              <a:solidFill>
                <a:schemeClr val="l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5334" y="1156100"/>
            <a:ext cx="820766" cy="73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0177" y="1129286"/>
            <a:ext cx="2904825" cy="370549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779100" y="759800"/>
            <a:ext cx="75933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 err="1" smtClean="0"/>
              <a:t>Our</a:t>
            </a:r>
            <a:r>
              <a:rPr lang="sk-SK" dirty="0" smtClean="0"/>
              <a:t> </a:t>
            </a:r>
            <a:r>
              <a:rPr lang="sk-SK" dirty="0" err="1" smtClean="0"/>
              <a:t>pets</a:t>
            </a:r>
            <a:endParaRPr dirty="0"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2"/>
          </p:nvPr>
        </p:nvSpPr>
        <p:spPr>
          <a:xfrm>
            <a:off x="3429910" y="1353950"/>
            <a:ext cx="2324700" cy="341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1200" b="1" dirty="0" err="1" smtClean="0"/>
              <a:t>Pets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will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have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special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skafanders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for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travelling</a:t>
            </a:r>
            <a:r>
              <a:rPr lang="sk-SK" sz="1200" b="1" dirty="0" smtClean="0"/>
              <a:t> in </a:t>
            </a:r>
            <a:r>
              <a:rPr lang="sk-SK" sz="1200" b="1" dirty="0" err="1" smtClean="0"/>
              <a:t>space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if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you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want</a:t>
            </a:r>
            <a:r>
              <a:rPr lang="sk-SK" sz="1200" b="1" dirty="0" smtClean="0"/>
              <a:t> to </a:t>
            </a:r>
            <a:r>
              <a:rPr lang="sk-SK" sz="1200" b="1" dirty="0" err="1" smtClean="0"/>
              <a:t>go</a:t>
            </a:r>
            <a:r>
              <a:rPr lang="sk-SK" sz="1200" b="1" dirty="0" smtClean="0"/>
              <a:t> on </a:t>
            </a:r>
            <a:r>
              <a:rPr lang="sk-SK" sz="1200" b="1" dirty="0" err="1" smtClean="0"/>
              <a:t>vacation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with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them.Also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they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will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have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their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own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small</a:t>
            </a:r>
            <a:r>
              <a:rPr lang="sk-SK" sz="1200" b="1" dirty="0" smtClean="0"/>
              <a:t> </a:t>
            </a:r>
            <a:r>
              <a:rPr lang="sk-SK" sz="1200" b="1" dirty="0" err="1" smtClean="0"/>
              <a:t>spaceships</a:t>
            </a:r>
            <a:r>
              <a:rPr lang="sk-SK" sz="1200" b="1" dirty="0" smtClean="0"/>
              <a:t>. </a:t>
            </a:r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779100" y="1353950"/>
            <a:ext cx="2324700" cy="341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choose</a:t>
            </a:r>
            <a:r>
              <a:rPr lang="sk-SK" dirty="0" smtClean="0"/>
              <a:t> robot </a:t>
            </a:r>
            <a:r>
              <a:rPr lang="sk-SK" dirty="0" err="1" smtClean="0"/>
              <a:t>pets</a:t>
            </a:r>
            <a:r>
              <a:rPr lang="sk-SK" dirty="0" smtClean="0"/>
              <a:t> or </a:t>
            </a:r>
            <a:r>
              <a:rPr lang="sk-SK" dirty="0" err="1" smtClean="0"/>
              <a:t>pets</a:t>
            </a:r>
            <a:r>
              <a:rPr lang="sk-SK" dirty="0" smtClean="0"/>
              <a:t> </a:t>
            </a:r>
            <a:r>
              <a:rPr lang="sk-SK" dirty="0" err="1" smtClean="0"/>
              <a:t>who</a:t>
            </a:r>
            <a:r>
              <a:rPr lang="sk-SK" dirty="0" smtClean="0"/>
              <a:t> are </a:t>
            </a:r>
            <a:r>
              <a:rPr lang="sk-SK" dirty="0" err="1" smtClean="0"/>
              <a:t>actualy</a:t>
            </a:r>
            <a:r>
              <a:rPr lang="sk-SK" dirty="0" smtClean="0"/>
              <a:t> </a:t>
            </a:r>
            <a:r>
              <a:rPr lang="sk-SK" dirty="0" err="1" smtClean="0"/>
              <a:t>alive</a:t>
            </a:r>
            <a:r>
              <a:rPr lang="sk-SK" dirty="0" smtClean="0"/>
              <a:t>.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choose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three</a:t>
            </a:r>
            <a:r>
              <a:rPr lang="sk-SK" dirty="0" smtClean="0"/>
              <a:t> </a:t>
            </a:r>
            <a:r>
              <a:rPr lang="sk-SK" dirty="0" err="1" smtClean="0"/>
              <a:t>options</a:t>
            </a:r>
            <a:r>
              <a:rPr lang="sk-SK" dirty="0" smtClean="0"/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dirty="0" err="1" smtClean="0"/>
              <a:t>Dogs</a:t>
            </a:r>
            <a:endParaRPr lang="sk-SK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dirty="0" err="1" smtClean="0"/>
              <a:t>Cats</a:t>
            </a:r>
            <a:endParaRPr lang="sk-SK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dirty="0" err="1" smtClean="0"/>
              <a:t>Hamsters</a:t>
            </a:r>
            <a:endParaRPr dirty="0"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55300" y="4058325"/>
            <a:ext cx="4899300" cy="73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</p:txBody>
      </p:sp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04375" y="4643093"/>
            <a:ext cx="548700" cy="31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59" name="Google Shape;59;p12"/>
          <p:cNvGrpSpPr/>
          <p:nvPr/>
        </p:nvGrpSpPr>
        <p:grpSpPr>
          <a:xfrm>
            <a:off x="6986537" y="1317174"/>
            <a:ext cx="358351" cy="298118"/>
            <a:chOff x="1926350" y="995225"/>
            <a:chExt cx="428650" cy="356600"/>
          </a:xfrm>
        </p:grpSpPr>
        <p:sp>
          <p:nvSpPr>
            <p:cNvPr id="60" name="Google Shape;60;p12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44506E"/>
                </a:gs>
                <a:gs pos="58000">
                  <a:schemeClr val="dk1"/>
                </a:gs>
                <a:gs pos="100000">
                  <a:schemeClr val="dk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" name="Google Shape;61;p12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adFill>
              <a:gsLst>
                <a:gs pos="0">
                  <a:srgbClr val="44506E"/>
                </a:gs>
                <a:gs pos="58000">
                  <a:schemeClr val="dk1"/>
                </a:gs>
                <a:gs pos="100000">
                  <a:schemeClr val="dk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2" name="Google Shape;62;p12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adFill>
              <a:gsLst>
                <a:gs pos="0">
                  <a:srgbClr val="44506E"/>
                </a:gs>
                <a:gs pos="58000">
                  <a:schemeClr val="dk1"/>
                </a:gs>
                <a:gs pos="100000">
                  <a:schemeClr val="dk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3" name="Google Shape;63;p12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adFill>
              <a:gsLst>
                <a:gs pos="0">
                  <a:srgbClr val="44506E"/>
                </a:gs>
                <a:gs pos="58000">
                  <a:schemeClr val="dk1"/>
                </a:gs>
                <a:gs pos="100000">
                  <a:schemeClr val="dk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014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Thank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attention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81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avius template">
  <a:themeElements>
    <a:clrScheme name="Custom 347">
      <a:dk1>
        <a:srgbClr val="1E263A"/>
      </a:dk1>
      <a:lt1>
        <a:srgbClr val="FFFFFF"/>
      </a:lt1>
      <a:dk2>
        <a:srgbClr val="989CA7"/>
      </a:dk2>
      <a:lt2>
        <a:srgbClr val="EAEEF0"/>
      </a:lt2>
      <a:accent1>
        <a:srgbClr val="6DB9E4"/>
      </a:accent1>
      <a:accent2>
        <a:srgbClr val="9ECE46"/>
      </a:accent2>
      <a:accent3>
        <a:srgbClr val="ECCB49"/>
      </a:accent3>
      <a:accent4>
        <a:srgbClr val="F5A73B"/>
      </a:accent4>
      <a:accent5>
        <a:srgbClr val="F36846"/>
      </a:accent5>
      <a:accent6>
        <a:srgbClr val="DD73C3"/>
      </a:accent6>
      <a:hlink>
        <a:srgbClr val="293D6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135</Words>
  <Application>Microsoft Office PowerPoint</Application>
  <PresentationFormat>Prezentácia na obrazovke (16:9)</PresentationFormat>
  <Paragraphs>12</Paragraphs>
  <Slides>5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Bebas Neue</vt:lpstr>
      <vt:lpstr>IBM Plex Sans Condensed</vt:lpstr>
      <vt:lpstr>Arial</vt:lpstr>
      <vt:lpstr>Flavius template</vt:lpstr>
      <vt:lpstr> How i think living in future will look like</vt:lpstr>
      <vt:lpstr>Living</vt:lpstr>
      <vt:lpstr>Our pets</vt:lpstr>
      <vt:lpstr>Prezentácia programu PowerPoint</vt:lpstr>
      <vt:lpstr>Thank you for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 think future will look</dc:title>
  <dc:creator>HP</dc:creator>
  <cp:lastModifiedBy>ucitel</cp:lastModifiedBy>
  <cp:revision>10</cp:revision>
  <dcterms:modified xsi:type="dcterms:W3CDTF">2021-02-01T09:00:37Z</dcterms:modified>
</cp:coreProperties>
</file>