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7"/>
  </p:notesMasterIdLst>
  <p:sldIdLst>
    <p:sldId id="256" r:id="rId2"/>
    <p:sldId id="258" r:id="rId3"/>
    <p:sldId id="257" r:id="rId4"/>
    <p:sldId id="260" r:id="rId5"/>
    <p:sldId id="259" r:id="rId6"/>
  </p:sldIdLst>
  <p:sldSz cx="9144000" cy="5143500" type="screen16x9"/>
  <p:notesSz cx="6858000" cy="9144000"/>
  <p:embeddedFontLst>
    <p:embeddedFont>
      <p:font typeface="Bebas Neue" panose="020B0604020202020204" charset="-18"/>
      <p:regular r:id="rId8"/>
    </p:embeddedFont>
    <p:embeddedFont>
      <p:font typeface="IBM Plex Sans Condensed" panose="020B0604020202020204" charset="-18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D324052-9DC2-47AB-B169-21AE27A76450}">
  <a:tblStyle styleId="{7D324052-9DC2-47AB-B169-21AE27A7645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75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0958968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Google Shape;43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Google Shape;5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79100" y="1137350"/>
            <a:ext cx="4959600" cy="2868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1pPr>
            <a:lvl2pPr lvl="1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2pPr>
            <a:lvl3pPr lvl="2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3pPr>
            <a:lvl4pPr lvl="3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4pPr>
            <a:lvl5pPr lvl="4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5pPr>
            <a:lvl6pPr lvl="5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6pPr>
            <a:lvl7pPr lvl="6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7pPr>
            <a:lvl8pPr lvl="7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8pPr>
            <a:lvl9pPr lvl="8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bg>
      <p:bgPr>
        <a:gradFill>
          <a:gsLst>
            <a:gs pos="0">
              <a:srgbClr val="9FFAFF"/>
            </a:gs>
            <a:gs pos="58000">
              <a:schemeClr val="accent1"/>
            </a:gs>
            <a:gs pos="100000">
              <a:schemeClr val="accent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779100" y="759800"/>
            <a:ext cx="7593300" cy="396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1"/>
          </p:nvPr>
        </p:nvSpPr>
        <p:spPr>
          <a:xfrm>
            <a:off x="779100" y="1353950"/>
            <a:ext cx="2324700" cy="341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▪"/>
              <a:defRPr sz="2000"/>
            </a:lvl1pPr>
            <a:lvl2pPr marL="914400" lvl="1" indent="-355600" rtl="0">
              <a:spcBef>
                <a:spcPts val="80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55600" rtl="0">
              <a:spcBef>
                <a:spcPts val="800"/>
              </a:spcBef>
              <a:spcAft>
                <a:spcPts val="0"/>
              </a:spcAft>
              <a:buSzPts val="2000"/>
              <a:buChar char="⬝"/>
              <a:defRPr sz="2000"/>
            </a:lvl3pPr>
            <a:lvl4pPr marL="1828800" lvl="3" indent="-355600" rtl="0">
              <a:spcBef>
                <a:spcPts val="800"/>
              </a:spcBef>
              <a:spcAft>
                <a:spcPts val="0"/>
              </a:spcAft>
              <a:buSzPts val="2000"/>
              <a:buChar char="⬞"/>
              <a:defRPr sz="2000"/>
            </a:lvl4pPr>
            <a:lvl5pPr marL="2286000" lvl="4" indent="-355600" rtl="0"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rtl="0">
              <a:spcBef>
                <a:spcPts val="80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rtl="0"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rtl="0"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rtl="0">
              <a:spcBef>
                <a:spcPts val="800"/>
              </a:spcBef>
              <a:spcAft>
                <a:spcPts val="80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2"/>
          </p:nvPr>
        </p:nvSpPr>
        <p:spPr>
          <a:xfrm>
            <a:off x="3429910" y="1353950"/>
            <a:ext cx="2324700" cy="341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▪"/>
              <a:defRPr sz="2000"/>
            </a:lvl1pPr>
            <a:lvl2pPr marL="914400" lvl="1" indent="-355600" rtl="0">
              <a:spcBef>
                <a:spcPts val="80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55600" rtl="0">
              <a:spcBef>
                <a:spcPts val="800"/>
              </a:spcBef>
              <a:spcAft>
                <a:spcPts val="0"/>
              </a:spcAft>
              <a:buSzPts val="2000"/>
              <a:buChar char="⬝"/>
              <a:defRPr sz="2000"/>
            </a:lvl3pPr>
            <a:lvl4pPr marL="1828800" lvl="3" indent="-355600" rtl="0">
              <a:spcBef>
                <a:spcPts val="800"/>
              </a:spcBef>
              <a:spcAft>
                <a:spcPts val="0"/>
              </a:spcAft>
              <a:buSzPts val="2000"/>
              <a:buChar char="⬞"/>
              <a:defRPr sz="2000"/>
            </a:lvl4pPr>
            <a:lvl5pPr marL="2286000" lvl="4" indent="-355600" rtl="0"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rtl="0">
              <a:spcBef>
                <a:spcPts val="80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rtl="0"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rtl="0"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rtl="0">
              <a:spcBef>
                <a:spcPts val="800"/>
              </a:spcBef>
              <a:spcAft>
                <a:spcPts val="80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8404375" y="4643093"/>
            <a:ext cx="548700" cy="316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gradFill>
          <a:gsLst>
            <a:gs pos="0">
              <a:srgbClr val="44506E"/>
            </a:gs>
            <a:gs pos="58000">
              <a:schemeClr val="dk1"/>
            </a:gs>
            <a:gs pos="100000">
              <a:schemeClr val="dk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8404375" y="4643093"/>
            <a:ext cx="548700" cy="316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gradFill>
          <a:gsLst>
            <a:gs pos="0">
              <a:srgbClr val="9FFAFF"/>
            </a:gs>
            <a:gs pos="58000">
              <a:schemeClr val="accent1"/>
            </a:gs>
            <a:gs pos="100000">
              <a:schemeClr val="accent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79100" y="759800"/>
            <a:ext cx="7593300" cy="396300"/>
          </a:xfrm>
          <a:prstGeom prst="rect">
            <a:avLst/>
          </a:prstGeom>
          <a:noFill/>
          <a:ln>
            <a:noFill/>
          </a:ln>
          <a:effectLst>
            <a:outerShdw blurRad="42863" dist="9525" dir="5400000" algn="bl" rotWithShape="0">
              <a:schemeClr val="dk1">
                <a:alpha val="30000"/>
              </a:schemeClr>
            </a:outerShdw>
          </a:effectLst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Bebas Neue"/>
              <a:buNone/>
              <a:defRPr sz="3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Bebas Neue"/>
              <a:buNone/>
              <a:defRPr sz="3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Bebas Neue"/>
              <a:buNone/>
              <a:defRPr sz="3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Bebas Neue"/>
              <a:buNone/>
              <a:defRPr sz="3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Bebas Neue"/>
              <a:buNone/>
              <a:defRPr sz="3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Bebas Neue"/>
              <a:buNone/>
              <a:defRPr sz="3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Bebas Neue"/>
              <a:buNone/>
              <a:defRPr sz="3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Bebas Neue"/>
              <a:buNone/>
              <a:defRPr sz="3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Bebas Neue"/>
              <a:buNone/>
              <a:defRPr sz="3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79100" y="1277748"/>
            <a:ext cx="4975500" cy="30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BM Plex Sans Condensed"/>
              <a:buChar char="▪"/>
              <a:defRPr sz="2400">
                <a:solidFill>
                  <a:schemeClr val="dk1"/>
                </a:solidFill>
                <a:latin typeface="IBM Plex Sans Condensed"/>
                <a:ea typeface="IBM Plex Sans Condensed"/>
                <a:cs typeface="IBM Plex Sans Condensed"/>
                <a:sym typeface="IBM Plex Sans Condensed"/>
              </a:defRPr>
            </a:lvl1pPr>
            <a:lvl2pPr marL="914400" lvl="1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BM Plex Sans Condensed"/>
              <a:buChar char="▫"/>
              <a:defRPr sz="2400">
                <a:solidFill>
                  <a:schemeClr val="dk1"/>
                </a:solidFill>
                <a:latin typeface="IBM Plex Sans Condensed"/>
                <a:ea typeface="IBM Plex Sans Condensed"/>
                <a:cs typeface="IBM Plex Sans Condensed"/>
                <a:sym typeface="IBM Plex Sans Condensed"/>
              </a:defRPr>
            </a:lvl2pPr>
            <a:lvl3pPr marL="1371600" lvl="2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BM Plex Sans Condensed"/>
              <a:buChar char="⬝"/>
              <a:defRPr sz="2400">
                <a:solidFill>
                  <a:schemeClr val="dk1"/>
                </a:solidFill>
                <a:latin typeface="IBM Plex Sans Condensed"/>
                <a:ea typeface="IBM Plex Sans Condensed"/>
                <a:cs typeface="IBM Plex Sans Condensed"/>
                <a:sym typeface="IBM Plex Sans Condensed"/>
              </a:defRPr>
            </a:lvl3pPr>
            <a:lvl4pPr marL="1828800" lvl="3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BM Plex Sans Condensed"/>
              <a:buChar char="⬞"/>
              <a:defRPr sz="2400">
                <a:solidFill>
                  <a:schemeClr val="dk1"/>
                </a:solidFill>
                <a:latin typeface="IBM Plex Sans Condensed"/>
                <a:ea typeface="IBM Plex Sans Condensed"/>
                <a:cs typeface="IBM Plex Sans Condensed"/>
                <a:sym typeface="IBM Plex Sans Condensed"/>
              </a:defRPr>
            </a:lvl4pPr>
            <a:lvl5pPr marL="2286000" lvl="4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BM Plex Sans Condensed"/>
              <a:buChar char="○"/>
              <a:defRPr sz="2400">
                <a:solidFill>
                  <a:schemeClr val="dk1"/>
                </a:solidFill>
                <a:latin typeface="IBM Plex Sans Condensed"/>
                <a:ea typeface="IBM Plex Sans Condensed"/>
                <a:cs typeface="IBM Plex Sans Condensed"/>
                <a:sym typeface="IBM Plex Sans Condensed"/>
              </a:defRPr>
            </a:lvl5pPr>
            <a:lvl6pPr marL="2743200" lvl="5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BM Plex Sans Condensed"/>
              <a:buChar char="■"/>
              <a:defRPr sz="2400">
                <a:solidFill>
                  <a:schemeClr val="dk1"/>
                </a:solidFill>
                <a:latin typeface="IBM Plex Sans Condensed"/>
                <a:ea typeface="IBM Plex Sans Condensed"/>
                <a:cs typeface="IBM Plex Sans Condensed"/>
                <a:sym typeface="IBM Plex Sans Condensed"/>
              </a:defRPr>
            </a:lvl6pPr>
            <a:lvl7pPr marL="3200400" lvl="6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BM Plex Sans Condensed"/>
              <a:buChar char="●"/>
              <a:defRPr sz="2400">
                <a:solidFill>
                  <a:schemeClr val="dk1"/>
                </a:solidFill>
                <a:latin typeface="IBM Plex Sans Condensed"/>
                <a:ea typeface="IBM Plex Sans Condensed"/>
                <a:cs typeface="IBM Plex Sans Condensed"/>
                <a:sym typeface="IBM Plex Sans Condensed"/>
              </a:defRPr>
            </a:lvl7pPr>
            <a:lvl8pPr marL="3657600" lvl="7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BM Plex Sans Condensed"/>
              <a:buChar char="○"/>
              <a:defRPr sz="2400">
                <a:solidFill>
                  <a:schemeClr val="dk1"/>
                </a:solidFill>
                <a:latin typeface="IBM Plex Sans Condensed"/>
                <a:ea typeface="IBM Plex Sans Condensed"/>
                <a:cs typeface="IBM Plex Sans Condensed"/>
                <a:sym typeface="IBM Plex Sans Condensed"/>
              </a:defRPr>
            </a:lvl8pPr>
            <a:lvl9pPr marL="4114800" lvl="8" indent="-381000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2400"/>
              <a:buFont typeface="IBM Plex Sans Condensed"/>
              <a:buChar char="■"/>
              <a:defRPr sz="2400">
                <a:solidFill>
                  <a:schemeClr val="dk1"/>
                </a:solidFill>
                <a:latin typeface="IBM Plex Sans Condensed"/>
                <a:ea typeface="IBM Plex Sans Condensed"/>
                <a:cs typeface="IBM Plex Sans Condensed"/>
                <a:sym typeface="IBM Plex Sans Condense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04375" y="4643093"/>
            <a:ext cx="548700" cy="316800"/>
          </a:xfrm>
          <a:prstGeom prst="rect">
            <a:avLst/>
          </a:prstGeom>
          <a:noFill/>
          <a:ln>
            <a:noFill/>
          </a:ln>
          <a:effectLst>
            <a:outerShdw blurRad="42863" dist="9525" dir="5400000" algn="bl" rotWithShape="0">
              <a:schemeClr val="dk1">
                <a:alpha val="30000"/>
              </a:schemeClr>
            </a:outerShdw>
          </a:effectLst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marL="0" marR="0" lvl="1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L="0" marR="0" lvl="2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L="0" marR="0" lvl="3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L="0" marR="0" lvl="4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L="0" marR="0" lvl="5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L="0" marR="0" lvl="6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L="0" marR="0" lvl="7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L="0" marR="0" lvl="8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Bebas Neue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6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ctrTitle"/>
          </p:nvPr>
        </p:nvSpPr>
        <p:spPr>
          <a:xfrm>
            <a:off x="539552" y="987574"/>
            <a:ext cx="4959600" cy="2868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dirty="0" smtClean="0"/>
              <a:t> </a:t>
            </a:r>
            <a:r>
              <a:rPr lang="sk-SK" dirty="0" err="1" smtClean="0"/>
              <a:t>How</a:t>
            </a:r>
            <a:r>
              <a:rPr lang="sk-SK" dirty="0" smtClean="0"/>
              <a:t> i </a:t>
            </a:r>
            <a:r>
              <a:rPr lang="sk-SK" dirty="0" err="1" smtClean="0"/>
              <a:t>think</a:t>
            </a:r>
            <a:r>
              <a:rPr lang="sk-SK" dirty="0" smtClean="0"/>
              <a:t> </a:t>
            </a:r>
            <a:r>
              <a:rPr lang="sk-SK" dirty="0" err="1" smtClean="0"/>
              <a:t>living</a:t>
            </a:r>
            <a:r>
              <a:rPr lang="sk-SK" dirty="0" smtClean="0"/>
              <a:t> in </a:t>
            </a:r>
            <a:r>
              <a:rPr lang="sk-SK" dirty="0" err="1" smtClean="0"/>
              <a:t>future</a:t>
            </a:r>
            <a:r>
              <a:rPr lang="sk-SK" dirty="0" smtClean="0"/>
              <a:t> </a:t>
            </a:r>
            <a:r>
              <a:rPr lang="sk-SK" dirty="0" err="1" smtClean="0"/>
              <a:t>will</a:t>
            </a:r>
            <a:r>
              <a:rPr lang="sk-SK" dirty="0" smtClean="0"/>
              <a:t> </a:t>
            </a:r>
            <a:r>
              <a:rPr lang="sk-SK" dirty="0" err="1" smtClean="0"/>
              <a:t>look</a:t>
            </a:r>
            <a:r>
              <a:rPr lang="sk-SK" dirty="0" smtClean="0"/>
              <a:t> </a:t>
            </a:r>
            <a:r>
              <a:rPr lang="sk-SK" dirty="0" err="1" smtClean="0"/>
              <a:t>like</a:t>
            </a:r>
            <a:endParaRPr dirty="0"/>
          </a:p>
        </p:txBody>
      </p:sp>
      <p:pic>
        <p:nvPicPr>
          <p:cNvPr id="46" name="Google Shape;46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11448" y="847620"/>
            <a:ext cx="3162577" cy="4034313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33075" y="119232"/>
            <a:ext cx="767393" cy="7673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subTitle" idx="4294967295"/>
          </p:nvPr>
        </p:nvSpPr>
        <p:spPr>
          <a:xfrm>
            <a:off x="683568" y="1275606"/>
            <a:ext cx="5040560" cy="317354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k-SK" sz="1800" b="1" dirty="0" err="1" smtClean="0">
                <a:solidFill>
                  <a:schemeClr val="accent1"/>
                </a:solidFill>
              </a:rPr>
              <a:t>People</a:t>
            </a:r>
            <a:r>
              <a:rPr lang="sk-SK" sz="1800" b="1" dirty="0" smtClean="0">
                <a:solidFill>
                  <a:schemeClr val="accent1"/>
                </a:solidFill>
              </a:rPr>
              <a:t> </a:t>
            </a:r>
            <a:r>
              <a:rPr lang="sk-SK" sz="1800" b="1" dirty="0" err="1" smtClean="0">
                <a:solidFill>
                  <a:schemeClr val="accent1"/>
                </a:solidFill>
              </a:rPr>
              <a:t>will</a:t>
            </a:r>
            <a:r>
              <a:rPr lang="sk-SK" sz="1800" b="1" dirty="0" smtClean="0">
                <a:solidFill>
                  <a:schemeClr val="accent1"/>
                </a:solidFill>
              </a:rPr>
              <a:t> </a:t>
            </a:r>
            <a:r>
              <a:rPr lang="sk-SK" sz="1800" b="1" dirty="0" err="1" smtClean="0">
                <a:solidFill>
                  <a:schemeClr val="accent1"/>
                </a:solidFill>
              </a:rPr>
              <a:t>live</a:t>
            </a:r>
            <a:r>
              <a:rPr lang="sk-SK" sz="1800" b="1" dirty="0" smtClean="0">
                <a:solidFill>
                  <a:schemeClr val="accent1"/>
                </a:solidFill>
              </a:rPr>
              <a:t> in </a:t>
            </a:r>
            <a:r>
              <a:rPr lang="sk-SK" sz="1800" b="1" dirty="0" err="1" smtClean="0">
                <a:solidFill>
                  <a:schemeClr val="accent1"/>
                </a:solidFill>
              </a:rPr>
              <a:t>very</a:t>
            </a:r>
            <a:r>
              <a:rPr lang="sk-SK" sz="1800" b="1" dirty="0" smtClean="0">
                <a:solidFill>
                  <a:schemeClr val="accent1"/>
                </a:solidFill>
              </a:rPr>
              <a:t> big </a:t>
            </a:r>
            <a:r>
              <a:rPr lang="sk-SK" sz="1800" b="1" dirty="0" err="1" smtClean="0">
                <a:solidFill>
                  <a:schemeClr val="accent1"/>
                </a:solidFill>
              </a:rPr>
              <a:t>cities</a:t>
            </a:r>
            <a:r>
              <a:rPr lang="sk-SK" sz="1800" b="1" dirty="0" smtClean="0">
                <a:solidFill>
                  <a:schemeClr val="accent1"/>
                </a:solidFill>
              </a:rPr>
              <a:t>. </a:t>
            </a:r>
            <a:r>
              <a:rPr lang="sk-SK" sz="1800" b="1" dirty="0" err="1" smtClean="0">
                <a:solidFill>
                  <a:schemeClr val="accent1"/>
                </a:solidFill>
              </a:rPr>
              <a:t>They</a:t>
            </a:r>
            <a:r>
              <a:rPr lang="sk-SK" sz="1800" b="1" dirty="0" smtClean="0">
                <a:solidFill>
                  <a:schemeClr val="accent1"/>
                </a:solidFill>
              </a:rPr>
              <a:t> </a:t>
            </a:r>
            <a:r>
              <a:rPr lang="sk-SK" sz="1800" b="1" dirty="0" err="1" smtClean="0">
                <a:solidFill>
                  <a:schemeClr val="accent1"/>
                </a:solidFill>
              </a:rPr>
              <a:t>will</a:t>
            </a:r>
            <a:r>
              <a:rPr lang="sk-SK" sz="1800" b="1" dirty="0" smtClean="0">
                <a:solidFill>
                  <a:schemeClr val="accent1"/>
                </a:solidFill>
              </a:rPr>
              <a:t> </a:t>
            </a:r>
            <a:r>
              <a:rPr lang="sk-SK" sz="1800" b="1" dirty="0" err="1" smtClean="0">
                <a:solidFill>
                  <a:schemeClr val="accent1"/>
                </a:solidFill>
              </a:rPr>
              <a:t>have</a:t>
            </a:r>
            <a:r>
              <a:rPr lang="sk-SK" sz="1800" b="1" dirty="0" smtClean="0">
                <a:solidFill>
                  <a:schemeClr val="accent1"/>
                </a:solidFill>
              </a:rPr>
              <a:t> </a:t>
            </a:r>
            <a:r>
              <a:rPr lang="sk-SK" sz="1800" b="1" dirty="0" err="1" smtClean="0">
                <a:solidFill>
                  <a:schemeClr val="accent1"/>
                </a:solidFill>
              </a:rPr>
              <a:t>huge</a:t>
            </a:r>
            <a:r>
              <a:rPr lang="sk-SK" sz="1800" b="1" dirty="0" smtClean="0">
                <a:solidFill>
                  <a:schemeClr val="accent1"/>
                </a:solidFill>
              </a:rPr>
              <a:t> </a:t>
            </a:r>
            <a:r>
              <a:rPr lang="sk-SK" sz="1800" b="1" dirty="0" err="1" smtClean="0">
                <a:solidFill>
                  <a:schemeClr val="accent1"/>
                </a:solidFill>
              </a:rPr>
              <a:t>houses</a:t>
            </a:r>
            <a:r>
              <a:rPr lang="sk-SK" sz="1800" b="1" dirty="0" smtClean="0">
                <a:solidFill>
                  <a:schemeClr val="accent1"/>
                </a:solidFill>
              </a:rPr>
              <a:t> </a:t>
            </a:r>
            <a:r>
              <a:rPr lang="sk-SK" sz="1800" b="1" dirty="0" err="1" smtClean="0">
                <a:solidFill>
                  <a:schemeClr val="accent1"/>
                </a:solidFill>
              </a:rPr>
              <a:t>with</a:t>
            </a:r>
            <a:r>
              <a:rPr lang="sk-SK" sz="1800" b="1" dirty="0" smtClean="0">
                <a:solidFill>
                  <a:schemeClr val="accent1"/>
                </a:solidFill>
              </a:rPr>
              <a:t> </a:t>
            </a:r>
            <a:r>
              <a:rPr lang="sk-SK" sz="1800" b="1" dirty="0" err="1" smtClean="0">
                <a:solidFill>
                  <a:schemeClr val="accent1"/>
                </a:solidFill>
              </a:rPr>
              <a:t>pools</a:t>
            </a:r>
            <a:r>
              <a:rPr lang="sk-SK" sz="1800" b="1" dirty="0" smtClean="0">
                <a:solidFill>
                  <a:schemeClr val="accent1"/>
                </a:solidFill>
              </a:rPr>
              <a:t>. </a:t>
            </a:r>
            <a:r>
              <a:rPr lang="sk-SK" sz="1800" b="1" dirty="0" err="1" smtClean="0">
                <a:solidFill>
                  <a:schemeClr val="accent1"/>
                </a:solidFill>
              </a:rPr>
              <a:t>Houses</a:t>
            </a:r>
            <a:r>
              <a:rPr lang="sk-SK" sz="1800" b="1" dirty="0" smtClean="0">
                <a:solidFill>
                  <a:schemeClr val="accent1"/>
                </a:solidFill>
              </a:rPr>
              <a:t> are </a:t>
            </a:r>
            <a:r>
              <a:rPr lang="sk-SK" sz="1800" b="1" dirty="0" err="1" smtClean="0">
                <a:solidFill>
                  <a:schemeClr val="accent1"/>
                </a:solidFill>
              </a:rPr>
              <a:t>going</a:t>
            </a:r>
            <a:r>
              <a:rPr lang="sk-SK" sz="1800" b="1" dirty="0" smtClean="0">
                <a:solidFill>
                  <a:schemeClr val="accent1"/>
                </a:solidFill>
              </a:rPr>
              <a:t> to </a:t>
            </a:r>
            <a:r>
              <a:rPr lang="sk-SK" sz="1800" b="1" dirty="0" err="1" smtClean="0">
                <a:solidFill>
                  <a:schemeClr val="accent1"/>
                </a:solidFill>
              </a:rPr>
              <a:t>be</a:t>
            </a:r>
            <a:r>
              <a:rPr lang="sk-SK" sz="1800" b="1" dirty="0" smtClean="0">
                <a:solidFill>
                  <a:schemeClr val="accent1"/>
                </a:solidFill>
              </a:rPr>
              <a:t> super </a:t>
            </a:r>
            <a:r>
              <a:rPr lang="sk-SK" sz="1800" b="1" dirty="0" err="1" smtClean="0">
                <a:solidFill>
                  <a:schemeClr val="accent1"/>
                </a:solidFill>
              </a:rPr>
              <a:t>modern</a:t>
            </a:r>
            <a:r>
              <a:rPr lang="sk-SK" sz="1800" b="1" dirty="0" smtClean="0">
                <a:solidFill>
                  <a:schemeClr val="accent1"/>
                </a:solidFill>
              </a:rPr>
              <a:t> </a:t>
            </a:r>
            <a:r>
              <a:rPr lang="sk-SK" sz="1800" b="1" dirty="0" err="1" smtClean="0">
                <a:solidFill>
                  <a:schemeClr val="accent1"/>
                </a:solidFill>
              </a:rPr>
              <a:t>with</a:t>
            </a:r>
            <a:r>
              <a:rPr lang="sk-SK" sz="1800" b="1" dirty="0" smtClean="0">
                <a:solidFill>
                  <a:schemeClr val="accent1"/>
                </a:solidFill>
              </a:rPr>
              <a:t> </a:t>
            </a:r>
            <a:r>
              <a:rPr lang="sk-SK" sz="1800" b="1" dirty="0" err="1" smtClean="0">
                <a:solidFill>
                  <a:schemeClr val="accent1"/>
                </a:solidFill>
              </a:rPr>
              <a:t>garrage</a:t>
            </a:r>
            <a:r>
              <a:rPr lang="sk-SK" sz="1800" b="1" dirty="0" smtClean="0">
                <a:solidFill>
                  <a:schemeClr val="accent1"/>
                </a:solidFill>
              </a:rPr>
              <a:t> in </a:t>
            </a:r>
            <a:r>
              <a:rPr lang="sk-SK" sz="1800" b="1" dirty="0" err="1" smtClean="0">
                <a:solidFill>
                  <a:schemeClr val="accent1"/>
                </a:solidFill>
              </a:rPr>
              <a:t>it</a:t>
            </a:r>
            <a:r>
              <a:rPr lang="sk-SK" sz="1800" b="1" dirty="0" smtClean="0">
                <a:solidFill>
                  <a:schemeClr val="accent1"/>
                </a:solidFill>
              </a:rPr>
              <a:t>. </a:t>
            </a:r>
            <a:r>
              <a:rPr lang="sk-SK" sz="1800" b="1" dirty="0" err="1" smtClean="0">
                <a:solidFill>
                  <a:schemeClr val="accent1"/>
                </a:solidFill>
              </a:rPr>
              <a:t>Also</a:t>
            </a:r>
            <a:r>
              <a:rPr lang="sk-SK" sz="1800" b="1" dirty="0" smtClean="0">
                <a:solidFill>
                  <a:schemeClr val="accent1"/>
                </a:solidFill>
              </a:rPr>
              <a:t> to </a:t>
            </a:r>
            <a:r>
              <a:rPr lang="sk-SK" sz="1800" b="1" dirty="0" err="1" smtClean="0">
                <a:solidFill>
                  <a:schemeClr val="accent1"/>
                </a:solidFill>
              </a:rPr>
              <a:t>every</a:t>
            </a:r>
            <a:r>
              <a:rPr lang="sk-SK" sz="1800" b="1" dirty="0" smtClean="0">
                <a:solidFill>
                  <a:schemeClr val="accent1"/>
                </a:solidFill>
              </a:rPr>
              <a:t> </a:t>
            </a:r>
            <a:r>
              <a:rPr lang="sk-SK" sz="1800" b="1" dirty="0" err="1" smtClean="0">
                <a:solidFill>
                  <a:schemeClr val="accent1"/>
                </a:solidFill>
              </a:rPr>
              <a:t>house</a:t>
            </a:r>
            <a:r>
              <a:rPr lang="sk-SK" sz="1800" b="1" dirty="0" smtClean="0">
                <a:solidFill>
                  <a:schemeClr val="accent1"/>
                </a:solidFill>
              </a:rPr>
              <a:t> </a:t>
            </a:r>
            <a:r>
              <a:rPr lang="sk-SK" sz="1800" b="1" dirty="0" err="1" smtClean="0">
                <a:solidFill>
                  <a:schemeClr val="accent1"/>
                </a:solidFill>
              </a:rPr>
              <a:t>they</a:t>
            </a:r>
            <a:r>
              <a:rPr lang="sk-SK" sz="1800" b="1" dirty="0" smtClean="0">
                <a:solidFill>
                  <a:schemeClr val="accent1"/>
                </a:solidFill>
              </a:rPr>
              <a:t> </a:t>
            </a:r>
            <a:r>
              <a:rPr lang="sk-SK" sz="1800" b="1" dirty="0" err="1" smtClean="0">
                <a:solidFill>
                  <a:schemeClr val="accent1"/>
                </a:solidFill>
              </a:rPr>
              <a:t>will</a:t>
            </a:r>
            <a:r>
              <a:rPr lang="sk-SK" sz="1800" b="1" dirty="0" smtClean="0">
                <a:solidFill>
                  <a:schemeClr val="accent1"/>
                </a:solidFill>
              </a:rPr>
              <a:t> </a:t>
            </a:r>
            <a:r>
              <a:rPr lang="sk-SK" sz="1800" b="1" dirty="0" err="1" smtClean="0">
                <a:solidFill>
                  <a:schemeClr val="accent1"/>
                </a:solidFill>
              </a:rPr>
              <a:t>have</a:t>
            </a:r>
            <a:r>
              <a:rPr lang="sk-SK" sz="1800" b="1" dirty="0" smtClean="0">
                <a:solidFill>
                  <a:schemeClr val="accent1"/>
                </a:solidFill>
              </a:rPr>
              <a:t> </a:t>
            </a:r>
            <a:r>
              <a:rPr lang="sk-SK" sz="1800" b="1" dirty="0" err="1" smtClean="0">
                <a:solidFill>
                  <a:schemeClr val="accent1"/>
                </a:solidFill>
              </a:rPr>
              <a:t>at</a:t>
            </a:r>
            <a:r>
              <a:rPr lang="sk-SK" sz="1800" b="1" dirty="0" smtClean="0">
                <a:solidFill>
                  <a:schemeClr val="accent1"/>
                </a:solidFill>
              </a:rPr>
              <a:t> </a:t>
            </a:r>
            <a:r>
              <a:rPr lang="sk-SK" sz="1800" b="1" dirty="0" err="1" smtClean="0">
                <a:solidFill>
                  <a:schemeClr val="accent1"/>
                </a:solidFill>
              </a:rPr>
              <a:t>least</a:t>
            </a:r>
            <a:r>
              <a:rPr lang="sk-SK" sz="1800" b="1" dirty="0" smtClean="0">
                <a:solidFill>
                  <a:schemeClr val="accent1"/>
                </a:solidFill>
              </a:rPr>
              <a:t> </a:t>
            </a:r>
            <a:r>
              <a:rPr lang="sk-SK" sz="1800" b="1" dirty="0" err="1" smtClean="0">
                <a:solidFill>
                  <a:schemeClr val="accent1"/>
                </a:solidFill>
              </a:rPr>
              <a:t>one</a:t>
            </a:r>
            <a:r>
              <a:rPr lang="sk-SK" sz="1800" b="1" dirty="0" smtClean="0">
                <a:solidFill>
                  <a:schemeClr val="accent1"/>
                </a:solidFill>
              </a:rPr>
              <a:t> </a:t>
            </a:r>
            <a:r>
              <a:rPr lang="sk-SK" sz="1800" b="1" dirty="0" err="1" smtClean="0">
                <a:solidFill>
                  <a:schemeClr val="accent1"/>
                </a:solidFill>
              </a:rPr>
              <a:t>flying</a:t>
            </a:r>
            <a:r>
              <a:rPr lang="sk-SK" sz="1800" b="1" dirty="0" smtClean="0">
                <a:solidFill>
                  <a:schemeClr val="accent1"/>
                </a:solidFill>
              </a:rPr>
              <a:t> </a:t>
            </a:r>
            <a:r>
              <a:rPr lang="sk-SK" sz="1800" b="1" dirty="0" err="1" smtClean="0">
                <a:solidFill>
                  <a:schemeClr val="accent1"/>
                </a:solidFill>
              </a:rPr>
              <a:t>car.The</a:t>
            </a:r>
            <a:r>
              <a:rPr lang="sk-SK" sz="1800" b="1" dirty="0" smtClean="0">
                <a:solidFill>
                  <a:schemeClr val="accent1"/>
                </a:solidFill>
              </a:rPr>
              <a:t> </a:t>
            </a:r>
            <a:r>
              <a:rPr lang="sk-SK" sz="1800" b="1" dirty="0" err="1" smtClean="0">
                <a:solidFill>
                  <a:schemeClr val="accent1"/>
                </a:solidFill>
              </a:rPr>
              <a:t>population</a:t>
            </a:r>
            <a:r>
              <a:rPr lang="sk-SK" sz="1800" b="1" dirty="0" smtClean="0">
                <a:solidFill>
                  <a:schemeClr val="accent1"/>
                </a:solidFill>
              </a:rPr>
              <a:t> </a:t>
            </a:r>
            <a:r>
              <a:rPr lang="sk-SK" sz="1800" b="1" dirty="0" err="1" smtClean="0">
                <a:solidFill>
                  <a:schemeClr val="accent1"/>
                </a:solidFill>
              </a:rPr>
              <a:t>still</a:t>
            </a:r>
            <a:r>
              <a:rPr lang="sk-SK" sz="1800" b="1" dirty="0" smtClean="0">
                <a:solidFill>
                  <a:schemeClr val="accent1"/>
                </a:solidFill>
              </a:rPr>
              <a:t> </a:t>
            </a:r>
            <a:r>
              <a:rPr lang="sk-SK" sz="1800" b="1" dirty="0" err="1" smtClean="0">
                <a:solidFill>
                  <a:schemeClr val="accent1"/>
                </a:solidFill>
              </a:rPr>
              <a:t>grows</a:t>
            </a:r>
            <a:r>
              <a:rPr lang="sk-SK" sz="1800" b="1" dirty="0" smtClean="0">
                <a:solidFill>
                  <a:schemeClr val="accent1"/>
                </a:solidFill>
              </a:rPr>
              <a:t> so </a:t>
            </a:r>
            <a:r>
              <a:rPr lang="sk-SK" sz="1800" b="1" dirty="0" err="1" smtClean="0">
                <a:solidFill>
                  <a:schemeClr val="accent1"/>
                </a:solidFill>
              </a:rPr>
              <a:t>people</a:t>
            </a:r>
            <a:r>
              <a:rPr lang="sk-SK" sz="1800" b="1" dirty="0" smtClean="0">
                <a:solidFill>
                  <a:schemeClr val="accent1"/>
                </a:solidFill>
              </a:rPr>
              <a:t> </a:t>
            </a:r>
            <a:r>
              <a:rPr lang="sk-SK" sz="1800" b="1" dirty="0" err="1" smtClean="0">
                <a:solidFill>
                  <a:schemeClr val="accent1"/>
                </a:solidFill>
              </a:rPr>
              <a:t>will</a:t>
            </a:r>
            <a:r>
              <a:rPr lang="sk-SK" sz="1800" b="1" dirty="0" smtClean="0">
                <a:solidFill>
                  <a:schemeClr val="accent1"/>
                </a:solidFill>
              </a:rPr>
              <a:t> </a:t>
            </a:r>
            <a:r>
              <a:rPr lang="sk-SK" sz="1800" b="1" dirty="0" err="1" smtClean="0">
                <a:solidFill>
                  <a:schemeClr val="accent1"/>
                </a:solidFill>
              </a:rPr>
              <a:t>ave</a:t>
            </a:r>
            <a:r>
              <a:rPr lang="sk-SK" sz="1800" b="1" dirty="0" smtClean="0">
                <a:solidFill>
                  <a:schemeClr val="accent1"/>
                </a:solidFill>
              </a:rPr>
              <a:t> to </a:t>
            </a:r>
            <a:r>
              <a:rPr lang="sk-SK" sz="1800" b="1" dirty="0" err="1" smtClean="0">
                <a:solidFill>
                  <a:schemeClr val="accent1"/>
                </a:solidFill>
              </a:rPr>
              <a:t>build</a:t>
            </a:r>
            <a:r>
              <a:rPr lang="sk-SK" sz="1800" b="1" dirty="0" smtClean="0">
                <a:solidFill>
                  <a:schemeClr val="accent1"/>
                </a:solidFill>
              </a:rPr>
              <a:t> big </a:t>
            </a:r>
            <a:r>
              <a:rPr lang="sk-SK" sz="1800" b="1" dirty="0" err="1" smtClean="0">
                <a:solidFill>
                  <a:schemeClr val="accent1"/>
                </a:solidFill>
              </a:rPr>
              <a:t>mracodraps</a:t>
            </a:r>
            <a:r>
              <a:rPr lang="sk-SK" sz="1800" b="1" dirty="0" smtClean="0">
                <a:solidFill>
                  <a:schemeClr val="accent1"/>
                </a:solidFill>
              </a:rPr>
              <a:t> BUT </a:t>
            </a:r>
            <a:r>
              <a:rPr lang="sk-SK" sz="1800" b="1" dirty="0" err="1" smtClean="0">
                <a:solidFill>
                  <a:schemeClr val="accent1"/>
                </a:solidFill>
              </a:rPr>
              <a:t>with</a:t>
            </a:r>
            <a:r>
              <a:rPr lang="sk-SK" sz="1800" b="1" dirty="0" smtClean="0">
                <a:solidFill>
                  <a:schemeClr val="accent1"/>
                </a:solidFill>
              </a:rPr>
              <a:t> </a:t>
            </a:r>
            <a:r>
              <a:rPr lang="sk-SK" sz="1800" b="1" dirty="0" err="1" smtClean="0">
                <a:solidFill>
                  <a:schemeClr val="accent1"/>
                </a:solidFill>
              </a:rPr>
              <a:t>microhotels</a:t>
            </a:r>
            <a:r>
              <a:rPr lang="sk-SK" sz="1800" b="1" dirty="0" smtClean="0">
                <a:solidFill>
                  <a:schemeClr val="accent1"/>
                </a:solidFill>
              </a:rPr>
              <a:t>. In </a:t>
            </a:r>
            <a:r>
              <a:rPr lang="sk-SK" sz="1800" b="1" dirty="0" err="1" smtClean="0">
                <a:solidFill>
                  <a:schemeClr val="accent1"/>
                </a:solidFill>
              </a:rPr>
              <a:t>every</a:t>
            </a:r>
            <a:r>
              <a:rPr lang="sk-SK" sz="1800" b="1" dirty="0" smtClean="0">
                <a:solidFill>
                  <a:schemeClr val="accent1"/>
                </a:solidFill>
              </a:rPr>
              <a:t> </a:t>
            </a:r>
            <a:r>
              <a:rPr lang="sk-SK" sz="1800" b="1" dirty="0" err="1" smtClean="0">
                <a:solidFill>
                  <a:schemeClr val="accent1"/>
                </a:solidFill>
              </a:rPr>
              <a:t>house</a:t>
            </a:r>
            <a:r>
              <a:rPr lang="sk-SK" sz="1800" b="1" dirty="0" smtClean="0">
                <a:solidFill>
                  <a:schemeClr val="accent1"/>
                </a:solidFill>
              </a:rPr>
              <a:t> </a:t>
            </a:r>
            <a:r>
              <a:rPr lang="sk-SK" sz="1800" b="1" dirty="0" err="1" smtClean="0">
                <a:solidFill>
                  <a:schemeClr val="accent1"/>
                </a:solidFill>
              </a:rPr>
              <a:t>will</a:t>
            </a:r>
            <a:r>
              <a:rPr lang="sk-SK" sz="1800" b="1" dirty="0" smtClean="0">
                <a:solidFill>
                  <a:schemeClr val="accent1"/>
                </a:solidFill>
              </a:rPr>
              <a:t> </a:t>
            </a:r>
            <a:r>
              <a:rPr lang="sk-SK" sz="1800" b="1" dirty="0" err="1" smtClean="0">
                <a:solidFill>
                  <a:schemeClr val="accent1"/>
                </a:solidFill>
              </a:rPr>
              <a:t>besuper</a:t>
            </a:r>
            <a:r>
              <a:rPr lang="sk-SK" sz="1800" b="1" dirty="0" smtClean="0">
                <a:solidFill>
                  <a:schemeClr val="accent1"/>
                </a:solidFill>
              </a:rPr>
              <a:t> </a:t>
            </a:r>
            <a:r>
              <a:rPr lang="sk-SK" sz="1800" b="1" dirty="0" err="1" smtClean="0">
                <a:solidFill>
                  <a:schemeClr val="accent1"/>
                </a:solidFill>
              </a:rPr>
              <a:t>srong</a:t>
            </a:r>
            <a:r>
              <a:rPr lang="sk-SK" sz="1800" b="1" dirty="0" smtClean="0">
                <a:solidFill>
                  <a:schemeClr val="accent1"/>
                </a:solidFill>
              </a:rPr>
              <a:t> </a:t>
            </a:r>
            <a:r>
              <a:rPr lang="sk-SK" sz="1800" b="1" dirty="0" err="1" smtClean="0">
                <a:solidFill>
                  <a:schemeClr val="accent1"/>
                </a:solidFill>
              </a:rPr>
              <a:t>wifi</a:t>
            </a:r>
            <a:r>
              <a:rPr lang="sk-SK" sz="1800" b="1" dirty="0">
                <a:solidFill>
                  <a:schemeClr val="accent1"/>
                </a:solidFill>
              </a:rPr>
              <a:t> </a:t>
            </a:r>
            <a:r>
              <a:rPr lang="sk-SK" sz="1800" b="1" dirty="0" err="1" smtClean="0">
                <a:solidFill>
                  <a:schemeClr val="accent1"/>
                </a:solidFill>
              </a:rPr>
              <a:t>for</a:t>
            </a:r>
            <a:r>
              <a:rPr lang="sk-SK" sz="1800" b="1" dirty="0" smtClean="0">
                <a:solidFill>
                  <a:schemeClr val="accent1"/>
                </a:solidFill>
              </a:rPr>
              <a:t> </a:t>
            </a:r>
            <a:r>
              <a:rPr lang="sk-SK" sz="1800" b="1" dirty="0" err="1" smtClean="0">
                <a:solidFill>
                  <a:schemeClr val="accent1"/>
                </a:solidFill>
              </a:rPr>
              <a:t>studying</a:t>
            </a:r>
            <a:r>
              <a:rPr lang="sk-SK" sz="1800" b="1" dirty="0" smtClean="0">
                <a:solidFill>
                  <a:schemeClr val="accent1"/>
                </a:solidFill>
              </a:rPr>
              <a:t> and </a:t>
            </a:r>
            <a:r>
              <a:rPr lang="sk-SK" sz="1800" b="1" dirty="0" err="1" smtClean="0">
                <a:solidFill>
                  <a:schemeClr val="accent1"/>
                </a:solidFill>
              </a:rPr>
              <a:t>home</a:t>
            </a:r>
            <a:r>
              <a:rPr lang="sk-SK" sz="1800" b="1" dirty="0" smtClean="0">
                <a:solidFill>
                  <a:schemeClr val="accent1"/>
                </a:solidFill>
              </a:rPr>
              <a:t> </a:t>
            </a:r>
            <a:r>
              <a:rPr lang="sk-SK" sz="1800" b="1" dirty="0" err="1" smtClean="0">
                <a:solidFill>
                  <a:schemeClr val="accent1"/>
                </a:solidFill>
              </a:rPr>
              <a:t>office</a:t>
            </a:r>
            <a:r>
              <a:rPr lang="sk-SK" sz="1800" b="1" dirty="0" smtClean="0">
                <a:solidFill>
                  <a:schemeClr val="accent1"/>
                </a:solidFill>
              </a:rPr>
              <a:t>.</a:t>
            </a:r>
            <a:endParaRPr sz="1800" b="1" dirty="0">
              <a:solidFill>
                <a:schemeClr val="accent1"/>
              </a:solidFill>
            </a:endParaRPr>
          </a:p>
        </p:txBody>
      </p:sp>
      <p:sp>
        <p:nvSpPr>
          <p:cNvPr id="70" name="Google Shape;70;p13"/>
          <p:cNvSpPr txBox="1">
            <a:spLocks noGrp="1"/>
          </p:cNvSpPr>
          <p:nvPr>
            <p:ph type="sldNum" idx="12"/>
          </p:nvPr>
        </p:nvSpPr>
        <p:spPr>
          <a:xfrm>
            <a:off x="8404375" y="4643093"/>
            <a:ext cx="548700" cy="316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grpSp>
        <p:nvGrpSpPr>
          <p:cNvPr id="71" name="Google Shape;71;p13"/>
          <p:cNvGrpSpPr/>
          <p:nvPr/>
        </p:nvGrpSpPr>
        <p:grpSpPr>
          <a:xfrm>
            <a:off x="5503615" y="1653057"/>
            <a:ext cx="3588220" cy="3490443"/>
            <a:chOff x="5826900" y="1367600"/>
            <a:chExt cx="3881675" cy="3775901"/>
          </a:xfrm>
        </p:grpSpPr>
        <p:pic>
          <p:nvPicPr>
            <p:cNvPr id="72" name="Google Shape;72;p13"/>
            <p:cNvPicPr preferRelativeResize="0"/>
            <p:nvPr/>
          </p:nvPicPr>
          <p:blipFill rotWithShape="1">
            <a:blip r:embed="rId3">
              <a:alphaModFix/>
            </a:blip>
            <a:srcRect b="27714"/>
            <a:stretch/>
          </p:blipFill>
          <p:spPr>
            <a:xfrm>
              <a:off x="5826900" y="1367600"/>
              <a:ext cx="3881675" cy="37759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3" name="Google Shape;73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561147" y="2238285"/>
              <a:ext cx="349350" cy="2397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4" name="Google Shape;74;p13"/>
          <p:cNvSpPr txBox="1">
            <a:spLocks noGrp="1"/>
          </p:cNvSpPr>
          <p:nvPr>
            <p:ph type="ctrTitle" idx="4294967295"/>
          </p:nvPr>
        </p:nvSpPr>
        <p:spPr>
          <a:xfrm>
            <a:off x="1979712" y="0"/>
            <a:ext cx="4534500" cy="1285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9600" dirty="0" err="1" smtClean="0">
                <a:solidFill>
                  <a:schemeClr val="lt2"/>
                </a:solidFill>
              </a:rPr>
              <a:t>Living</a:t>
            </a:r>
            <a:endParaRPr sz="9600" dirty="0">
              <a:solidFill>
                <a:schemeClr val="l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55334" y="1156100"/>
            <a:ext cx="820766" cy="73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p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10177" y="1129286"/>
            <a:ext cx="2904825" cy="3705499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2"/>
          <p:cNvSpPr txBox="1">
            <a:spLocks noGrp="1"/>
          </p:cNvSpPr>
          <p:nvPr>
            <p:ph type="title"/>
          </p:nvPr>
        </p:nvSpPr>
        <p:spPr>
          <a:xfrm>
            <a:off x="779100" y="759800"/>
            <a:ext cx="7593300" cy="396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dirty="0" err="1" smtClean="0"/>
              <a:t>Our</a:t>
            </a:r>
            <a:r>
              <a:rPr lang="sk-SK" dirty="0" smtClean="0"/>
              <a:t> </a:t>
            </a:r>
            <a:r>
              <a:rPr lang="sk-SK" dirty="0" err="1" smtClean="0"/>
              <a:t>pets</a:t>
            </a:r>
            <a:endParaRPr dirty="0"/>
          </a:p>
        </p:txBody>
      </p:sp>
      <p:sp>
        <p:nvSpPr>
          <p:cNvPr id="55" name="Google Shape;55;p12"/>
          <p:cNvSpPr txBox="1">
            <a:spLocks noGrp="1"/>
          </p:cNvSpPr>
          <p:nvPr>
            <p:ph type="body" idx="2"/>
          </p:nvPr>
        </p:nvSpPr>
        <p:spPr>
          <a:xfrm>
            <a:off x="3429910" y="1353950"/>
            <a:ext cx="2324700" cy="341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-SK" sz="1200" b="1" dirty="0" err="1" smtClean="0"/>
              <a:t>Pets</a:t>
            </a:r>
            <a:r>
              <a:rPr lang="sk-SK" sz="1200" b="1" dirty="0" smtClean="0"/>
              <a:t> </a:t>
            </a:r>
            <a:r>
              <a:rPr lang="sk-SK" sz="1200" b="1" dirty="0" err="1" smtClean="0"/>
              <a:t>will</a:t>
            </a:r>
            <a:r>
              <a:rPr lang="sk-SK" sz="1200" b="1" dirty="0" smtClean="0"/>
              <a:t> </a:t>
            </a:r>
            <a:r>
              <a:rPr lang="sk-SK" sz="1200" b="1" dirty="0" err="1" smtClean="0"/>
              <a:t>have</a:t>
            </a:r>
            <a:r>
              <a:rPr lang="sk-SK" sz="1200" b="1" dirty="0" smtClean="0"/>
              <a:t> </a:t>
            </a:r>
            <a:r>
              <a:rPr lang="sk-SK" sz="1200" b="1" dirty="0" err="1" smtClean="0"/>
              <a:t>special</a:t>
            </a:r>
            <a:r>
              <a:rPr lang="sk-SK" sz="1200" b="1" dirty="0" smtClean="0"/>
              <a:t> </a:t>
            </a:r>
            <a:r>
              <a:rPr lang="sk-SK" sz="1200" b="1" dirty="0" err="1" smtClean="0"/>
              <a:t>skafanders</a:t>
            </a:r>
            <a:r>
              <a:rPr lang="sk-SK" sz="1200" b="1" dirty="0" smtClean="0"/>
              <a:t> </a:t>
            </a:r>
            <a:r>
              <a:rPr lang="sk-SK" sz="1200" b="1" dirty="0" err="1" smtClean="0"/>
              <a:t>for</a:t>
            </a:r>
            <a:r>
              <a:rPr lang="sk-SK" sz="1200" b="1" dirty="0" smtClean="0"/>
              <a:t> </a:t>
            </a:r>
            <a:r>
              <a:rPr lang="sk-SK" sz="1200" b="1" dirty="0" err="1" smtClean="0"/>
              <a:t>travelling</a:t>
            </a:r>
            <a:r>
              <a:rPr lang="sk-SK" sz="1200" b="1" dirty="0" smtClean="0"/>
              <a:t> in </a:t>
            </a:r>
            <a:r>
              <a:rPr lang="sk-SK" sz="1200" b="1" dirty="0" err="1" smtClean="0"/>
              <a:t>space</a:t>
            </a:r>
            <a:r>
              <a:rPr lang="sk-SK" sz="1200" b="1" dirty="0" smtClean="0"/>
              <a:t> </a:t>
            </a:r>
            <a:r>
              <a:rPr lang="sk-SK" sz="1200" b="1" dirty="0" err="1" smtClean="0"/>
              <a:t>if</a:t>
            </a:r>
            <a:r>
              <a:rPr lang="sk-SK" sz="1200" b="1" dirty="0" smtClean="0"/>
              <a:t> </a:t>
            </a:r>
            <a:r>
              <a:rPr lang="sk-SK" sz="1200" b="1" dirty="0" err="1" smtClean="0"/>
              <a:t>you</a:t>
            </a:r>
            <a:r>
              <a:rPr lang="sk-SK" sz="1200" b="1" dirty="0" smtClean="0"/>
              <a:t> </a:t>
            </a:r>
            <a:r>
              <a:rPr lang="sk-SK" sz="1200" b="1" dirty="0" err="1" smtClean="0"/>
              <a:t>want</a:t>
            </a:r>
            <a:r>
              <a:rPr lang="sk-SK" sz="1200" b="1" dirty="0" smtClean="0"/>
              <a:t> to </a:t>
            </a:r>
            <a:r>
              <a:rPr lang="sk-SK" sz="1200" b="1" dirty="0" err="1" smtClean="0"/>
              <a:t>go</a:t>
            </a:r>
            <a:r>
              <a:rPr lang="sk-SK" sz="1200" b="1" dirty="0" smtClean="0"/>
              <a:t> on </a:t>
            </a:r>
            <a:r>
              <a:rPr lang="sk-SK" sz="1200" b="1" dirty="0" err="1" smtClean="0"/>
              <a:t>vacation</a:t>
            </a:r>
            <a:r>
              <a:rPr lang="sk-SK" sz="1200" b="1" dirty="0" smtClean="0"/>
              <a:t> </a:t>
            </a:r>
            <a:r>
              <a:rPr lang="sk-SK" sz="1200" b="1" dirty="0" err="1" smtClean="0"/>
              <a:t>with</a:t>
            </a:r>
            <a:r>
              <a:rPr lang="sk-SK" sz="1200" b="1" dirty="0" smtClean="0"/>
              <a:t> </a:t>
            </a:r>
            <a:r>
              <a:rPr lang="sk-SK" sz="1200" b="1" dirty="0" err="1" smtClean="0"/>
              <a:t>them.Also</a:t>
            </a:r>
            <a:r>
              <a:rPr lang="sk-SK" sz="1200" b="1" dirty="0" smtClean="0"/>
              <a:t> </a:t>
            </a:r>
            <a:r>
              <a:rPr lang="sk-SK" sz="1200" b="1" dirty="0" err="1" smtClean="0"/>
              <a:t>they</a:t>
            </a:r>
            <a:r>
              <a:rPr lang="sk-SK" sz="1200" b="1" dirty="0" smtClean="0"/>
              <a:t> </a:t>
            </a:r>
            <a:r>
              <a:rPr lang="sk-SK" sz="1200" b="1" dirty="0" err="1" smtClean="0"/>
              <a:t>will</a:t>
            </a:r>
            <a:r>
              <a:rPr lang="sk-SK" sz="1200" b="1" dirty="0" smtClean="0"/>
              <a:t> </a:t>
            </a:r>
            <a:r>
              <a:rPr lang="sk-SK" sz="1200" b="1" dirty="0" err="1" smtClean="0"/>
              <a:t>have</a:t>
            </a:r>
            <a:r>
              <a:rPr lang="sk-SK" sz="1200" b="1" dirty="0" smtClean="0"/>
              <a:t> </a:t>
            </a:r>
            <a:r>
              <a:rPr lang="sk-SK" sz="1200" b="1" dirty="0" err="1" smtClean="0"/>
              <a:t>their</a:t>
            </a:r>
            <a:r>
              <a:rPr lang="sk-SK" sz="1200" b="1" dirty="0" smtClean="0"/>
              <a:t> </a:t>
            </a:r>
            <a:r>
              <a:rPr lang="sk-SK" sz="1200" b="1" dirty="0" err="1" smtClean="0"/>
              <a:t>own</a:t>
            </a:r>
            <a:r>
              <a:rPr lang="sk-SK" sz="1200" b="1" dirty="0" smtClean="0"/>
              <a:t> </a:t>
            </a:r>
            <a:r>
              <a:rPr lang="sk-SK" sz="1200" b="1" dirty="0" err="1" smtClean="0"/>
              <a:t>small</a:t>
            </a:r>
            <a:r>
              <a:rPr lang="sk-SK" sz="1200" b="1" dirty="0" smtClean="0"/>
              <a:t> </a:t>
            </a:r>
            <a:r>
              <a:rPr lang="sk-SK" sz="1200" b="1" dirty="0" err="1" smtClean="0"/>
              <a:t>spaceships</a:t>
            </a:r>
            <a:r>
              <a:rPr lang="sk-SK" sz="1200" b="1" dirty="0" smtClean="0"/>
              <a:t>. </a:t>
            </a:r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779100" y="1353950"/>
            <a:ext cx="2324700" cy="341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choose</a:t>
            </a:r>
            <a:r>
              <a:rPr lang="sk-SK" dirty="0" smtClean="0"/>
              <a:t> robot </a:t>
            </a:r>
            <a:r>
              <a:rPr lang="sk-SK" dirty="0" err="1" smtClean="0"/>
              <a:t>pets</a:t>
            </a:r>
            <a:r>
              <a:rPr lang="sk-SK" dirty="0" smtClean="0"/>
              <a:t> or </a:t>
            </a:r>
            <a:r>
              <a:rPr lang="sk-SK" dirty="0" err="1" smtClean="0"/>
              <a:t>pets</a:t>
            </a:r>
            <a:r>
              <a:rPr lang="sk-SK" dirty="0" smtClean="0"/>
              <a:t> </a:t>
            </a:r>
            <a:r>
              <a:rPr lang="sk-SK" dirty="0" err="1" smtClean="0"/>
              <a:t>who</a:t>
            </a:r>
            <a:r>
              <a:rPr lang="sk-SK" dirty="0" smtClean="0"/>
              <a:t> are </a:t>
            </a:r>
            <a:r>
              <a:rPr lang="sk-SK" dirty="0" err="1" smtClean="0"/>
              <a:t>actualy</a:t>
            </a:r>
            <a:r>
              <a:rPr lang="sk-SK" dirty="0" smtClean="0"/>
              <a:t> </a:t>
            </a:r>
            <a:r>
              <a:rPr lang="sk-SK" dirty="0" err="1" smtClean="0"/>
              <a:t>alive</a:t>
            </a:r>
            <a:r>
              <a:rPr lang="sk-SK" dirty="0" smtClean="0"/>
              <a:t>.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choose</a:t>
            </a:r>
            <a:r>
              <a:rPr lang="sk-SK" dirty="0" smtClean="0"/>
              <a:t> </a:t>
            </a:r>
            <a:r>
              <a:rPr lang="sk-SK" dirty="0" err="1" smtClean="0"/>
              <a:t>from</a:t>
            </a:r>
            <a:r>
              <a:rPr lang="sk-SK" dirty="0" smtClean="0"/>
              <a:t> </a:t>
            </a:r>
            <a:r>
              <a:rPr lang="sk-SK" dirty="0" err="1" smtClean="0"/>
              <a:t>three</a:t>
            </a:r>
            <a:r>
              <a:rPr lang="sk-SK" dirty="0" smtClean="0"/>
              <a:t> </a:t>
            </a:r>
            <a:r>
              <a:rPr lang="sk-SK" dirty="0" err="1" smtClean="0"/>
              <a:t>options</a:t>
            </a:r>
            <a:r>
              <a:rPr lang="sk-SK" dirty="0" smtClean="0"/>
              <a:t>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-SK" dirty="0" err="1" smtClean="0"/>
              <a:t>Dogs</a:t>
            </a:r>
            <a:endParaRPr lang="sk-SK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-SK" dirty="0" err="1" smtClean="0"/>
              <a:t>Cats</a:t>
            </a:r>
            <a:endParaRPr lang="sk-SK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-SK" dirty="0" err="1" smtClean="0"/>
              <a:t>Hamsters</a:t>
            </a:r>
            <a:endParaRPr dirty="0"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855300" y="4058325"/>
            <a:ext cx="4899300" cy="737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/>
          </a:p>
        </p:txBody>
      </p:sp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04375" y="4643093"/>
            <a:ext cx="548700" cy="316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grpSp>
        <p:nvGrpSpPr>
          <p:cNvPr id="59" name="Google Shape;59;p12"/>
          <p:cNvGrpSpPr/>
          <p:nvPr/>
        </p:nvGrpSpPr>
        <p:grpSpPr>
          <a:xfrm>
            <a:off x="6986537" y="1317174"/>
            <a:ext cx="358351" cy="298118"/>
            <a:chOff x="1926350" y="995225"/>
            <a:chExt cx="428650" cy="356600"/>
          </a:xfrm>
        </p:grpSpPr>
        <p:sp>
          <p:nvSpPr>
            <p:cNvPr id="60" name="Google Shape;60;p12"/>
            <p:cNvSpPr/>
            <p:nvPr/>
          </p:nvSpPr>
          <p:spPr>
            <a:xfrm>
              <a:off x="1926350" y="1298075"/>
              <a:ext cx="208225" cy="53750"/>
            </a:xfrm>
            <a:custGeom>
              <a:avLst/>
              <a:gdLst/>
              <a:ahLst/>
              <a:cxnLst/>
              <a:rect l="l" t="t" r="r" b="b"/>
              <a:pathLst>
                <a:path w="8329" h="2150" extrusionOk="0">
                  <a:moveTo>
                    <a:pt x="0" y="0"/>
                  </a:moveTo>
                  <a:lnTo>
                    <a:pt x="0" y="489"/>
                  </a:lnTo>
                  <a:lnTo>
                    <a:pt x="25" y="635"/>
                  </a:lnTo>
                  <a:lnTo>
                    <a:pt x="74" y="758"/>
                  </a:lnTo>
                  <a:lnTo>
                    <a:pt x="147" y="855"/>
                  </a:lnTo>
                  <a:lnTo>
                    <a:pt x="245" y="953"/>
                  </a:lnTo>
                  <a:lnTo>
                    <a:pt x="391" y="1026"/>
                  </a:lnTo>
                  <a:lnTo>
                    <a:pt x="562" y="1051"/>
                  </a:lnTo>
                  <a:lnTo>
                    <a:pt x="733" y="1026"/>
                  </a:lnTo>
                  <a:lnTo>
                    <a:pt x="1295" y="855"/>
                  </a:lnTo>
                  <a:lnTo>
                    <a:pt x="1661" y="782"/>
                  </a:lnTo>
                  <a:lnTo>
                    <a:pt x="2076" y="684"/>
                  </a:lnTo>
                  <a:lnTo>
                    <a:pt x="2540" y="611"/>
                  </a:lnTo>
                  <a:lnTo>
                    <a:pt x="3029" y="562"/>
                  </a:lnTo>
                  <a:lnTo>
                    <a:pt x="3591" y="513"/>
                  </a:lnTo>
                  <a:lnTo>
                    <a:pt x="4177" y="489"/>
                  </a:lnTo>
                  <a:lnTo>
                    <a:pt x="4616" y="513"/>
                  </a:lnTo>
                  <a:lnTo>
                    <a:pt x="5032" y="538"/>
                  </a:lnTo>
                  <a:lnTo>
                    <a:pt x="5422" y="611"/>
                  </a:lnTo>
                  <a:lnTo>
                    <a:pt x="5789" y="684"/>
                  </a:lnTo>
                  <a:lnTo>
                    <a:pt x="6131" y="782"/>
                  </a:lnTo>
                  <a:lnTo>
                    <a:pt x="6448" y="880"/>
                  </a:lnTo>
                  <a:lnTo>
                    <a:pt x="6717" y="1002"/>
                  </a:lnTo>
                  <a:lnTo>
                    <a:pt x="6985" y="1124"/>
                  </a:lnTo>
                  <a:lnTo>
                    <a:pt x="7205" y="1246"/>
                  </a:lnTo>
                  <a:lnTo>
                    <a:pt x="7425" y="1393"/>
                  </a:lnTo>
                  <a:lnTo>
                    <a:pt x="7791" y="1661"/>
                  </a:lnTo>
                  <a:lnTo>
                    <a:pt x="8084" y="1930"/>
                  </a:lnTo>
                  <a:lnTo>
                    <a:pt x="8329" y="2150"/>
                  </a:lnTo>
                  <a:lnTo>
                    <a:pt x="8329" y="1661"/>
                  </a:lnTo>
                  <a:lnTo>
                    <a:pt x="8084" y="1441"/>
                  </a:lnTo>
                  <a:lnTo>
                    <a:pt x="7791" y="1173"/>
                  </a:lnTo>
                  <a:lnTo>
                    <a:pt x="7425" y="904"/>
                  </a:lnTo>
                  <a:lnTo>
                    <a:pt x="7205" y="758"/>
                  </a:lnTo>
                  <a:lnTo>
                    <a:pt x="6985" y="635"/>
                  </a:lnTo>
                  <a:lnTo>
                    <a:pt x="6717" y="513"/>
                  </a:lnTo>
                  <a:lnTo>
                    <a:pt x="6448" y="391"/>
                  </a:lnTo>
                  <a:lnTo>
                    <a:pt x="6131" y="294"/>
                  </a:lnTo>
                  <a:lnTo>
                    <a:pt x="5789" y="196"/>
                  </a:lnTo>
                  <a:lnTo>
                    <a:pt x="5422" y="123"/>
                  </a:lnTo>
                  <a:lnTo>
                    <a:pt x="5032" y="49"/>
                  </a:lnTo>
                  <a:lnTo>
                    <a:pt x="4616" y="25"/>
                  </a:lnTo>
                  <a:lnTo>
                    <a:pt x="4177" y="0"/>
                  </a:lnTo>
                  <a:lnTo>
                    <a:pt x="3591" y="25"/>
                  </a:lnTo>
                  <a:lnTo>
                    <a:pt x="3029" y="74"/>
                  </a:lnTo>
                  <a:lnTo>
                    <a:pt x="2540" y="123"/>
                  </a:lnTo>
                  <a:lnTo>
                    <a:pt x="2076" y="196"/>
                  </a:lnTo>
                  <a:lnTo>
                    <a:pt x="1661" y="294"/>
                  </a:lnTo>
                  <a:lnTo>
                    <a:pt x="1295" y="367"/>
                  </a:lnTo>
                  <a:lnTo>
                    <a:pt x="733" y="538"/>
                  </a:lnTo>
                  <a:lnTo>
                    <a:pt x="562" y="562"/>
                  </a:lnTo>
                  <a:lnTo>
                    <a:pt x="391" y="538"/>
                  </a:lnTo>
                  <a:lnTo>
                    <a:pt x="245" y="465"/>
                  </a:lnTo>
                  <a:lnTo>
                    <a:pt x="147" y="367"/>
                  </a:lnTo>
                  <a:lnTo>
                    <a:pt x="74" y="269"/>
                  </a:lnTo>
                  <a:lnTo>
                    <a:pt x="25" y="147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44506E"/>
                </a:gs>
                <a:gs pos="58000">
                  <a:schemeClr val="dk1"/>
                </a:gs>
                <a:gs pos="100000">
                  <a:schemeClr val="dk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1" name="Google Shape;61;p12"/>
            <p:cNvSpPr/>
            <p:nvPr/>
          </p:nvSpPr>
          <p:spPr>
            <a:xfrm>
              <a:off x="2146775" y="1298075"/>
              <a:ext cx="208225" cy="53750"/>
            </a:xfrm>
            <a:custGeom>
              <a:avLst/>
              <a:gdLst/>
              <a:ahLst/>
              <a:cxnLst/>
              <a:rect l="l" t="t" r="r" b="b"/>
              <a:pathLst>
                <a:path w="8329" h="2150" extrusionOk="0">
                  <a:moveTo>
                    <a:pt x="4152" y="0"/>
                  </a:moveTo>
                  <a:lnTo>
                    <a:pt x="3712" y="25"/>
                  </a:lnTo>
                  <a:lnTo>
                    <a:pt x="3297" y="49"/>
                  </a:lnTo>
                  <a:lnTo>
                    <a:pt x="2907" y="123"/>
                  </a:lnTo>
                  <a:lnTo>
                    <a:pt x="2540" y="196"/>
                  </a:lnTo>
                  <a:lnTo>
                    <a:pt x="2198" y="294"/>
                  </a:lnTo>
                  <a:lnTo>
                    <a:pt x="1881" y="391"/>
                  </a:lnTo>
                  <a:lnTo>
                    <a:pt x="1612" y="513"/>
                  </a:lnTo>
                  <a:lnTo>
                    <a:pt x="1343" y="635"/>
                  </a:lnTo>
                  <a:lnTo>
                    <a:pt x="1124" y="758"/>
                  </a:lnTo>
                  <a:lnTo>
                    <a:pt x="904" y="904"/>
                  </a:lnTo>
                  <a:lnTo>
                    <a:pt x="537" y="1173"/>
                  </a:lnTo>
                  <a:lnTo>
                    <a:pt x="244" y="1441"/>
                  </a:lnTo>
                  <a:lnTo>
                    <a:pt x="0" y="1661"/>
                  </a:lnTo>
                  <a:lnTo>
                    <a:pt x="0" y="2150"/>
                  </a:lnTo>
                  <a:lnTo>
                    <a:pt x="244" y="1930"/>
                  </a:lnTo>
                  <a:lnTo>
                    <a:pt x="537" y="1661"/>
                  </a:lnTo>
                  <a:lnTo>
                    <a:pt x="904" y="1393"/>
                  </a:lnTo>
                  <a:lnTo>
                    <a:pt x="1124" y="1246"/>
                  </a:lnTo>
                  <a:lnTo>
                    <a:pt x="1343" y="1124"/>
                  </a:lnTo>
                  <a:lnTo>
                    <a:pt x="1612" y="1002"/>
                  </a:lnTo>
                  <a:lnTo>
                    <a:pt x="1881" y="880"/>
                  </a:lnTo>
                  <a:lnTo>
                    <a:pt x="2198" y="782"/>
                  </a:lnTo>
                  <a:lnTo>
                    <a:pt x="2540" y="684"/>
                  </a:lnTo>
                  <a:lnTo>
                    <a:pt x="2907" y="611"/>
                  </a:lnTo>
                  <a:lnTo>
                    <a:pt x="3297" y="538"/>
                  </a:lnTo>
                  <a:lnTo>
                    <a:pt x="3712" y="513"/>
                  </a:lnTo>
                  <a:lnTo>
                    <a:pt x="4152" y="489"/>
                  </a:lnTo>
                  <a:lnTo>
                    <a:pt x="4738" y="513"/>
                  </a:lnTo>
                  <a:lnTo>
                    <a:pt x="5300" y="562"/>
                  </a:lnTo>
                  <a:lnTo>
                    <a:pt x="5788" y="611"/>
                  </a:lnTo>
                  <a:lnTo>
                    <a:pt x="6252" y="684"/>
                  </a:lnTo>
                  <a:lnTo>
                    <a:pt x="6668" y="782"/>
                  </a:lnTo>
                  <a:lnTo>
                    <a:pt x="7034" y="855"/>
                  </a:lnTo>
                  <a:lnTo>
                    <a:pt x="7596" y="1026"/>
                  </a:lnTo>
                  <a:lnTo>
                    <a:pt x="7767" y="1051"/>
                  </a:lnTo>
                  <a:lnTo>
                    <a:pt x="7938" y="1026"/>
                  </a:lnTo>
                  <a:lnTo>
                    <a:pt x="8084" y="953"/>
                  </a:lnTo>
                  <a:lnTo>
                    <a:pt x="8182" y="855"/>
                  </a:lnTo>
                  <a:lnTo>
                    <a:pt x="8255" y="758"/>
                  </a:lnTo>
                  <a:lnTo>
                    <a:pt x="8304" y="635"/>
                  </a:lnTo>
                  <a:lnTo>
                    <a:pt x="8328" y="489"/>
                  </a:lnTo>
                  <a:lnTo>
                    <a:pt x="8328" y="0"/>
                  </a:lnTo>
                  <a:lnTo>
                    <a:pt x="8304" y="147"/>
                  </a:lnTo>
                  <a:lnTo>
                    <a:pt x="8255" y="269"/>
                  </a:lnTo>
                  <a:lnTo>
                    <a:pt x="8182" y="367"/>
                  </a:lnTo>
                  <a:lnTo>
                    <a:pt x="8084" y="465"/>
                  </a:lnTo>
                  <a:lnTo>
                    <a:pt x="7938" y="538"/>
                  </a:lnTo>
                  <a:lnTo>
                    <a:pt x="7767" y="562"/>
                  </a:lnTo>
                  <a:lnTo>
                    <a:pt x="7596" y="538"/>
                  </a:lnTo>
                  <a:lnTo>
                    <a:pt x="7034" y="367"/>
                  </a:lnTo>
                  <a:lnTo>
                    <a:pt x="6668" y="294"/>
                  </a:lnTo>
                  <a:lnTo>
                    <a:pt x="6252" y="196"/>
                  </a:lnTo>
                  <a:lnTo>
                    <a:pt x="5788" y="123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0"/>
                  </a:lnTo>
                  <a:close/>
                </a:path>
              </a:pathLst>
            </a:custGeom>
            <a:gradFill>
              <a:gsLst>
                <a:gs pos="0">
                  <a:srgbClr val="44506E"/>
                </a:gs>
                <a:gs pos="58000">
                  <a:schemeClr val="dk1"/>
                </a:gs>
                <a:gs pos="100000">
                  <a:schemeClr val="dk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2" name="Google Shape;62;p12"/>
            <p:cNvSpPr/>
            <p:nvPr/>
          </p:nvSpPr>
          <p:spPr>
            <a:xfrm>
              <a:off x="1926350" y="995225"/>
              <a:ext cx="208225" cy="332175"/>
            </a:xfrm>
            <a:custGeom>
              <a:avLst/>
              <a:gdLst/>
              <a:ahLst/>
              <a:cxnLst/>
              <a:rect l="l" t="t" r="r" b="b"/>
              <a:pathLst>
                <a:path w="8329" h="13287" extrusionOk="0">
                  <a:moveTo>
                    <a:pt x="4177" y="1"/>
                  </a:moveTo>
                  <a:lnTo>
                    <a:pt x="3591" y="25"/>
                  </a:lnTo>
                  <a:lnTo>
                    <a:pt x="3029" y="74"/>
                  </a:lnTo>
                  <a:lnTo>
                    <a:pt x="2467" y="196"/>
                  </a:lnTo>
                  <a:lnTo>
                    <a:pt x="1905" y="343"/>
                  </a:lnTo>
                  <a:lnTo>
                    <a:pt x="1393" y="538"/>
                  </a:lnTo>
                  <a:lnTo>
                    <a:pt x="929" y="758"/>
                  </a:lnTo>
                  <a:lnTo>
                    <a:pt x="513" y="978"/>
                  </a:lnTo>
                  <a:lnTo>
                    <a:pt x="342" y="1124"/>
                  </a:lnTo>
                  <a:lnTo>
                    <a:pt x="196" y="1246"/>
                  </a:lnTo>
                  <a:lnTo>
                    <a:pt x="123" y="1319"/>
                  </a:lnTo>
                  <a:lnTo>
                    <a:pt x="49" y="1442"/>
                  </a:lnTo>
                  <a:lnTo>
                    <a:pt x="25" y="1539"/>
                  </a:lnTo>
                  <a:lnTo>
                    <a:pt x="0" y="1661"/>
                  </a:lnTo>
                  <a:lnTo>
                    <a:pt x="0" y="11626"/>
                  </a:lnTo>
                  <a:lnTo>
                    <a:pt x="25" y="11773"/>
                  </a:lnTo>
                  <a:lnTo>
                    <a:pt x="74" y="11895"/>
                  </a:lnTo>
                  <a:lnTo>
                    <a:pt x="147" y="11992"/>
                  </a:lnTo>
                  <a:lnTo>
                    <a:pt x="245" y="12090"/>
                  </a:lnTo>
                  <a:lnTo>
                    <a:pt x="391" y="12163"/>
                  </a:lnTo>
                  <a:lnTo>
                    <a:pt x="562" y="12188"/>
                  </a:lnTo>
                  <a:lnTo>
                    <a:pt x="733" y="12163"/>
                  </a:lnTo>
                  <a:lnTo>
                    <a:pt x="1295" y="11992"/>
                  </a:lnTo>
                  <a:lnTo>
                    <a:pt x="1661" y="11919"/>
                  </a:lnTo>
                  <a:lnTo>
                    <a:pt x="2076" y="11821"/>
                  </a:lnTo>
                  <a:lnTo>
                    <a:pt x="2540" y="11748"/>
                  </a:lnTo>
                  <a:lnTo>
                    <a:pt x="3029" y="11699"/>
                  </a:lnTo>
                  <a:lnTo>
                    <a:pt x="3591" y="11650"/>
                  </a:lnTo>
                  <a:lnTo>
                    <a:pt x="4177" y="11626"/>
                  </a:lnTo>
                  <a:lnTo>
                    <a:pt x="4616" y="11650"/>
                  </a:lnTo>
                  <a:lnTo>
                    <a:pt x="5032" y="11675"/>
                  </a:lnTo>
                  <a:lnTo>
                    <a:pt x="5422" y="11748"/>
                  </a:lnTo>
                  <a:lnTo>
                    <a:pt x="5789" y="11821"/>
                  </a:lnTo>
                  <a:lnTo>
                    <a:pt x="6131" y="11919"/>
                  </a:lnTo>
                  <a:lnTo>
                    <a:pt x="6448" y="12017"/>
                  </a:lnTo>
                  <a:lnTo>
                    <a:pt x="6717" y="12139"/>
                  </a:lnTo>
                  <a:lnTo>
                    <a:pt x="6985" y="12261"/>
                  </a:lnTo>
                  <a:lnTo>
                    <a:pt x="7205" y="12383"/>
                  </a:lnTo>
                  <a:lnTo>
                    <a:pt x="7425" y="12530"/>
                  </a:lnTo>
                  <a:lnTo>
                    <a:pt x="7791" y="12798"/>
                  </a:lnTo>
                  <a:lnTo>
                    <a:pt x="8084" y="13067"/>
                  </a:lnTo>
                  <a:lnTo>
                    <a:pt x="8329" y="13287"/>
                  </a:lnTo>
                  <a:lnTo>
                    <a:pt x="8329" y="2199"/>
                  </a:lnTo>
                  <a:lnTo>
                    <a:pt x="8329" y="2101"/>
                  </a:lnTo>
                  <a:lnTo>
                    <a:pt x="8280" y="1979"/>
                  </a:lnTo>
                  <a:lnTo>
                    <a:pt x="8231" y="1881"/>
                  </a:lnTo>
                  <a:lnTo>
                    <a:pt x="8158" y="1808"/>
                  </a:lnTo>
                  <a:lnTo>
                    <a:pt x="8036" y="1686"/>
                  </a:lnTo>
                  <a:lnTo>
                    <a:pt x="7767" y="1442"/>
                  </a:lnTo>
                  <a:lnTo>
                    <a:pt x="7449" y="1173"/>
                  </a:lnTo>
                  <a:lnTo>
                    <a:pt x="7083" y="904"/>
                  </a:lnTo>
                  <a:lnTo>
                    <a:pt x="6644" y="611"/>
                  </a:lnTo>
                  <a:lnTo>
                    <a:pt x="6375" y="489"/>
                  </a:lnTo>
                  <a:lnTo>
                    <a:pt x="6131" y="367"/>
                  </a:lnTo>
                  <a:lnTo>
                    <a:pt x="5838" y="269"/>
                  </a:lnTo>
                  <a:lnTo>
                    <a:pt x="5544" y="172"/>
                  </a:lnTo>
                  <a:lnTo>
                    <a:pt x="5227" y="98"/>
                  </a:lnTo>
                  <a:lnTo>
                    <a:pt x="4885" y="49"/>
                  </a:lnTo>
                  <a:lnTo>
                    <a:pt x="4543" y="1"/>
                  </a:lnTo>
                  <a:close/>
                </a:path>
              </a:pathLst>
            </a:custGeom>
            <a:gradFill>
              <a:gsLst>
                <a:gs pos="0">
                  <a:srgbClr val="44506E"/>
                </a:gs>
                <a:gs pos="58000">
                  <a:schemeClr val="dk1"/>
                </a:gs>
                <a:gs pos="100000">
                  <a:schemeClr val="dk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3" name="Google Shape;63;p12"/>
            <p:cNvSpPr/>
            <p:nvPr/>
          </p:nvSpPr>
          <p:spPr>
            <a:xfrm>
              <a:off x="2146775" y="995225"/>
              <a:ext cx="208225" cy="332175"/>
            </a:xfrm>
            <a:custGeom>
              <a:avLst/>
              <a:gdLst/>
              <a:ahLst/>
              <a:cxnLst/>
              <a:rect l="l" t="t" r="r" b="b"/>
              <a:pathLst>
                <a:path w="8329" h="13287" extrusionOk="0">
                  <a:moveTo>
                    <a:pt x="3786" y="1"/>
                  </a:moveTo>
                  <a:lnTo>
                    <a:pt x="3444" y="49"/>
                  </a:lnTo>
                  <a:lnTo>
                    <a:pt x="3102" y="98"/>
                  </a:lnTo>
                  <a:lnTo>
                    <a:pt x="2784" y="172"/>
                  </a:lnTo>
                  <a:lnTo>
                    <a:pt x="2491" y="269"/>
                  </a:lnTo>
                  <a:lnTo>
                    <a:pt x="2198" y="367"/>
                  </a:lnTo>
                  <a:lnTo>
                    <a:pt x="1954" y="489"/>
                  </a:lnTo>
                  <a:lnTo>
                    <a:pt x="1685" y="611"/>
                  </a:lnTo>
                  <a:lnTo>
                    <a:pt x="1246" y="904"/>
                  </a:lnTo>
                  <a:lnTo>
                    <a:pt x="879" y="1173"/>
                  </a:lnTo>
                  <a:lnTo>
                    <a:pt x="562" y="1442"/>
                  </a:lnTo>
                  <a:lnTo>
                    <a:pt x="293" y="1686"/>
                  </a:lnTo>
                  <a:lnTo>
                    <a:pt x="171" y="1808"/>
                  </a:lnTo>
                  <a:lnTo>
                    <a:pt x="98" y="1881"/>
                  </a:lnTo>
                  <a:lnTo>
                    <a:pt x="49" y="1979"/>
                  </a:lnTo>
                  <a:lnTo>
                    <a:pt x="0" y="2101"/>
                  </a:lnTo>
                  <a:lnTo>
                    <a:pt x="0" y="2199"/>
                  </a:lnTo>
                  <a:lnTo>
                    <a:pt x="0" y="13287"/>
                  </a:lnTo>
                  <a:lnTo>
                    <a:pt x="244" y="13067"/>
                  </a:lnTo>
                  <a:lnTo>
                    <a:pt x="537" y="12798"/>
                  </a:lnTo>
                  <a:lnTo>
                    <a:pt x="904" y="12530"/>
                  </a:lnTo>
                  <a:lnTo>
                    <a:pt x="1124" y="12383"/>
                  </a:lnTo>
                  <a:lnTo>
                    <a:pt x="1343" y="12261"/>
                  </a:lnTo>
                  <a:lnTo>
                    <a:pt x="1612" y="12139"/>
                  </a:lnTo>
                  <a:lnTo>
                    <a:pt x="1881" y="12017"/>
                  </a:lnTo>
                  <a:lnTo>
                    <a:pt x="2198" y="11919"/>
                  </a:lnTo>
                  <a:lnTo>
                    <a:pt x="2540" y="11821"/>
                  </a:lnTo>
                  <a:lnTo>
                    <a:pt x="2907" y="11748"/>
                  </a:lnTo>
                  <a:lnTo>
                    <a:pt x="3297" y="11675"/>
                  </a:lnTo>
                  <a:lnTo>
                    <a:pt x="3712" y="11650"/>
                  </a:lnTo>
                  <a:lnTo>
                    <a:pt x="4152" y="11626"/>
                  </a:lnTo>
                  <a:lnTo>
                    <a:pt x="4738" y="11650"/>
                  </a:lnTo>
                  <a:lnTo>
                    <a:pt x="5300" y="11699"/>
                  </a:lnTo>
                  <a:lnTo>
                    <a:pt x="5788" y="11748"/>
                  </a:lnTo>
                  <a:lnTo>
                    <a:pt x="6252" y="11821"/>
                  </a:lnTo>
                  <a:lnTo>
                    <a:pt x="6668" y="11919"/>
                  </a:lnTo>
                  <a:lnTo>
                    <a:pt x="7034" y="11992"/>
                  </a:lnTo>
                  <a:lnTo>
                    <a:pt x="7596" y="12163"/>
                  </a:lnTo>
                  <a:lnTo>
                    <a:pt x="7767" y="12188"/>
                  </a:lnTo>
                  <a:lnTo>
                    <a:pt x="7938" y="12163"/>
                  </a:lnTo>
                  <a:lnTo>
                    <a:pt x="8084" y="12090"/>
                  </a:lnTo>
                  <a:lnTo>
                    <a:pt x="8182" y="11992"/>
                  </a:lnTo>
                  <a:lnTo>
                    <a:pt x="8255" y="11895"/>
                  </a:lnTo>
                  <a:lnTo>
                    <a:pt x="8304" y="11773"/>
                  </a:lnTo>
                  <a:lnTo>
                    <a:pt x="8328" y="11626"/>
                  </a:lnTo>
                  <a:lnTo>
                    <a:pt x="8328" y="1661"/>
                  </a:lnTo>
                  <a:lnTo>
                    <a:pt x="8304" y="1539"/>
                  </a:lnTo>
                  <a:lnTo>
                    <a:pt x="8280" y="1442"/>
                  </a:lnTo>
                  <a:lnTo>
                    <a:pt x="8206" y="1319"/>
                  </a:lnTo>
                  <a:lnTo>
                    <a:pt x="8133" y="1246"/>
                  </a:lnTo>
                  <a:lnTo>
                    <a:pt x="7987" y="1124"/>
                  </a:lnTo>
                  <a:lnTo>
                    <a:pt x="7816" y="978"/>
                  </a:lnTo>
                  <a:lnTo>
                    <a:pt x="7400" y="758"/>
                  </a:lnTo>
                  <a:lnTo>
                    <a:pt x="6936" y="538"/>
                  </a:lnTo>
                  <a:lnTo>
                    <a:pt x="6423" y="343"/>
                  </a:lnTo>
                  <a:lnTo>
                    <a:pt x="5862" y="196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1"/>
                  </a:lnTo>
                  <a:close/>
                </a:path>
              </a:pathLst>
            </a:custGeom>
            <a:gradFill>
              <a:gsLst>
                <a:gs pos="0">
                  <a:srgbClr val="44506E"/>
                </a:gs>
                <a:gs pos="58000">
                  <a:schemeClr val="dk1"/>
                </a:gs>
                <a:gs pos="100000">
                  <a:schemeClr val="dk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10148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Thank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attention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2810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lavius template">
  <a:themeElements>
    <a:clrScheme name="Custom 347">
      <a:dk1>
        <a:srgbClr val="1E263A"/>
      </a:dk1>
      <a:lt1>
        <a:srgbClr val="FFFFFF"/>
      </a:lt1>
      <a:dk2>
        <a:srgbClr val="989CA7"/>
      </a:dk2>
      <a:lt2>
        <a:srgbClr val="EAEEF0"/>
      </a:lt2>
      <a:accent1>
        <a:srgbClr val="6DB9E4"/>
      </a:accent1>
      <a:accent2>
        <a:srgbClr val="9ECE46"/>
      </a:accent2>
      <a:accent3>
        <a:srgbClr val="ECCB49"/>
      </a:accent3>
      <a:accent4>
        <a:srgbClr val="F5A73B"/>
      </a:accent4>
      <a:accent5>
        <a:srgbClr val="F36846"/>
      </a:accent5>
      <a:accent6>
        <a:srgbClr val="DD73C3"/>
      </a:accent6>
      <a:hlink>
        <a:srgbClr val="293D6F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135</Words>
  <Application>Microsoft Office PowerPoint</Application>
  <PresentationFormat>Prezentácia na obrazovke (16:9)</PresentationFormat>
  <Paragraphs>12</Paragraphs>
  <Slides>5</Slides>
  <Notes>3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9" baseType="lpstr">
      <vt:lpstr>Bebas Neue</vt:lpstr>
      <vt:lpstr>IBM Plex Sans Condensed</vt:lpstr>
      <vt:lpstr>Arial</vt:lpstr>
      <vt:lpstr>Flavius template</vt:lpstr>
      <vt:lpstr> How i think living in future will look like</vt:lpstr>
      <vt:lpstr>Living</vt:lpstr>
      <vt:lpstr>Our pets</vt:lpstr>
      <vt:lpstr>Prezentácia programu PowerPoint</vt:lpstr>
      <vt:lpstr>Thank you for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i think future will look</dc:title>
  <dc:creator>HP</dc:creator>
  <cp:lastModifiedBy>ucitel</cp:lastModifiedBy>
  <cp:revision>10</cp:revision>
  <dcterms:modified xsi:type="dcterms:W3CDTF">2021-02-01T09:00:37Z</dcterms:modified>
</cp:coreProperties>
</file>