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9" r:id="rId3"/>
    <p:sldId id="262" r:id="rId4"/>
    <p:sldId id="265" r:id="rId5"/>
  </p:sldIdLst>
  <p:sldSz cx="9144000" cy="5143500" type="screen16x9"/>
  <p:notesSz cx="6858000" cy="9144000"/>
  <p:embeddedFontLst>
    <p:embeddedFont>
      <p:font typeface="Angsana New" panose="020B0604020202020204" charset="-34"/>
      <p:regular r:id="rId7"/>
      <p:bold r:id="rId8"/>
      <p:italic r:id="rId9"/>
      <p:boldItalic r:id="rId10"/>
    </p:embeddedFont>
    <p:embeddedFont>
      <p:font typeface="Bellota Text Light" panose="020B0604020202020204" charset="0"/>
      <p:regular r:id="rId11"/>
      <p:bold r:id="rId12"/>
      <p:italic r:id="rId13"/>
      <p:boldItalic r:id="rId14"/>
    </p:embeddedFont>
    <p:embeddedFont>
      <p:font typeface="Parisienne" panose="020B0604020202020204" charset="0"/>
      <p:regular r:id="rId15"/>
    </p:embeddedFont>
    <p:embeddedFont>
      <p:font typeface="Vidaloka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5178AB-248F-9307-734A-3F30E91C35B1}" v="4" dt="2020-12-16T18:12:04.833"/>
    <p1510:client id="{2E7A3C42-DCF3-0D86-7421-D2E25A2BAED8}" v="13" dt="2020-12-16T17:58:10.939"/>
    <p1510:client id="{B6EE95F1-A9AD-11AD-841A-AAC191D80C7D}" v="528" dt="2020-12-16T19:41:02.485"/>
    <p1510:client id="{CCC22904-5F8B-F348-2B06-B94525AD262F}" v="1" dt="2020-12-16T18:16:48.535"/>
  </p1510:revLst>
</p1510:revInfo>
</file>

<file path=ppt/tableStyles.xml><?xml version="1.0" encoding="utf-8"?>
<a:tblStyleLst xmlns:a="http://schemas.openxmlformats.org/drawingml/2006/main" def="{2DF570C5-22A0-46FE-B394-09CB49A02EF9}">
  <a:tblStyle styleId="{2DF570C5-22A0-46FE-B394-09CB49A02E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la Tarabíková" userId="S::n.tarabikova@zssutvrovne.sk::df593829-5d2e-421c-b09f-7f6e9f5ffe0a" providerId="AD" clId="Web-{CCC22904-5F8B-F348-2B06-B94525AD262F}"/>
    <pc:docChg chg="delSld">
      <pc:chgData name="Nikola Tarabíková" userId="S::n.tarabikova@zssutvrovne.sk::df593829-5d2e-421c-b09f-7f6e9f5ffe0a" providerId="AD" clId="Web-{CCC22904-5F8B-F348-2B06-B94525AD262F}" dt="2020-12-16T18:16:48.535" v="0"/>
      <pc:docMkLst>
        <pc:docMk/>
      </pc:docMkLst>
      <pc:sldChg chg="del">
        <pc:chgData name="Nikola Tarabíková" userId="S::n.tarabikova@zssutvrovne.sk::df593829-5d2e-421c-b09f-7f6e9f5ffe0a" providerId="AD" clId="Web-{CCC22904-5F8B-F348-2B06-B94525AD262F}" dt="2020-12-16T18:16:48.535" v="0"/>
        <pc:sldMkLst>
          <pc:docMk/>
          <pc:sldMk cId="0" sldId="267"/>
        </pc:sldMkLst>
      </pc:sldChg>
    </pc:docChg>
  </pc:docChgLst>
  <pc:docChgLst>
    <pc:chgData name="Nikola Tarabíková" userId="S::n.tarabikova@zssutvrovne.sk::df593829-5d2e-421c-b09f-7f6e9f5ffe0a" providerId="AD" clId="Web-{035178AB-248F-9307-734A-3F30E91C35B1}"/>
    <pc:docChg chg="delSld">
      <pc:chgData name="Nikola Tarabíková" userId="S::n.tarabikova@zssutvrovne.sk::df593829-5d2e-421c-b09f-7f6e9f5ffe0a" providerId="AD" clId="Web-{035178AB-248F-9307-734A-3F30E91C35B1}" dt="2020-12-16T18:12:04.833" v="3"/>
      <pc:docMkLst>
        <pc:docMk/>
      </pc:docMkLst>
      <pc:sldChg chg="del">
        <pc:chgData name="Nikola Tarabíková" userId="S::n.tarabikova@zssutvrovne.sk::df593829-5d2e-421c-b09f-7f6e9f5ffe0a" providerId="AD" clId="Web-{035178AB-248F-9307-734A-3F30E91C35B1}" dt="2020-12-16T18:09:24.924" v="0"/>
        <pc:sldMkLst>
          <pc:docMk/>
          <pc:sldMk cId="0" sldId="261"/>
        </pc:sldMkLst>
      </pc:sldChg>
      <pc:sldChg chg="del">
        <pc:chgData name="Nikola Tarabíková" userId="S::n.tarabikova@zssutvrovne.sk::df593829-5d2e-421c-b09f-7f6e9f5ffe0a" providerId="AD" clId="Web-{035178AB-248F-9307-734A-3F30E91C35B1}" dt="2020-12-16T18:09:37.408" v="1"/>
        <pc:sldMkLst>
          <pc:docMk/>
          <pc:sldMk cId="0" sldId="263"/>
        </pc:sldMkLst>
      </pc:sldChg>
      <pc:sldChg chg="del">
        <pc:chgData name="Nikola Tarabíková" userId="S::n.tarabikova@zssutvrovne.sk::df593829-5d2e-421c-b09f-7f6e9f5ffe0a" providerId="AD" clId="Web-{035178AB-248F-9307-734A-3F30E91C35B1}" dt="2020-12-16T18:09:46.236" v="2"/>
        <pc:sldMkLst>
          <pc:docMk/>
          <pc:sldMk cId="0" sldId="264"/>
        </pc:sldMkLst>
      </pc:sldChg>
      <pc:sldChg chg="del">
        <pc:chgData name="Nikola Tarabíková" userId="S::n.tarabikova@zssutvrovne.sk::df593829-5d2e-421c-b09f-7f6e9f5ffe0a" providerId="AD" clId="Web-{035178AB-248F-9307-734A-3F30E91C35B1}" dt="2020-12-16T18:12:04.833" v="3"/>
        <pc:sldMkLst>
          <pc:docMk/>
          <pc:sldMk cId="0" sldId="266"/>
        </pc:sldMkLst>
      </pc:sldChg>
    </pc:docChg>
  </pc:docChgLst>
  <pc:docChgLst>
    <pc:chgData name="Nikola Tarabíková" userId="S::n.tarabikova@zssutvrovne.sk::df593829-5d2e-421c-b09f-7f6e9f5ffe0a" providerId="AD" clId="Web-{B6EE95F1-A9AD-11AD-841A-AAC191D80C7D}"/>
    <pc:docChg chg="addSld delSld modSld">
      <pc:chgData name="Nikola Tarabíková" userId="S::n.tarabikova@zssutvrovne.sk::df593829-5d2e-421c-b09f-7f6e9f5ffe0a" providerId="AD" clId="Web-{B6EE95F1-A9AD-11AD-841A-AAC191D80C7D}" dt="2020-12-16T19:40:59.828" v="517" actId="20577"/>
      <pc:docMkLst>
        <pc:docMk/>
      </pc:docMkLst>
      <pc:sldChg chg="modSp">
        <pc:chgData name="Nikola Tarabíková" userId="S::n.tarabikova@zssutvrovne.sk::df593829-5d2e-421c-b09f-7f6e9f5ffe0a" providerId="AD" clId="Web-{B6EE95F1-A9AD-11AD-841A-AAC191D80C7D}" dt="2020-12-16T19:40:59.828" v="517" actId="20577"/>
        <pc:sldMkLst>
          <pc:docMk/>
          <pc:sldMk cId="0" sldId="259"/>
        </pc:sldMkLst>
        <pc:spChg chg="mod">
          <ac:chgData name="Nikola Tarabíková" userId="S::n.tarabikova@zssutvrovne.sk::df593829-5d2e-421c-b09f-7f6e9f5ffe0a" providerId="AD" clId="Web-{B6EE95F1-A9AD-11AD-841A-AAC191D80C7D}" dt="2020-12-16T18:57:48.991" v="231" actId="20577"/>
          <ac:spMkLst>
            <pc:docMk/>
            <pc:sldMk cId="0" sldId="259"/>
            <ac:spMk id="107" creationId="{00000000-0000-0000-0000-000000000000}"/>
          </ac:spMkLst>
        </pc:spChg>
        <pc:spChg chg="mod">
          <ac:chgData name="Nikola Tarabíková" userId="S::n.tarabikova@zssutvrovne.sk::df593829-5d2e-421c-b09f-7f6e9f5ffe0a" providerId="AD" clId="Web-{B6EE95F1-A9AD-11AD-841A-AAC191D80C7D}" dt="2020-12-16T19:40:59.828" v="517" actId="20577"/>
          <ac:spMkLst>
            <pc:docMk/>
            <pc:sldMk cId="0" sldId="259"/>
            <ac:spMk id="108" creationId="{00000000-0000-0000-0000-000000000000}"/>
          </ac:spMkLst>
        </pc:spChg>
      </pc:sldChg>
      <pc:sldChg chg="modSp">
        <pc:chgData name="Nikola Tarabíková" userId="S::n.tarabikova@zssutvrovne.sk::df593829-5d2e-421c-b09f-7f6e9f5ffe0a" providerId="AD" clId="Web-{B6EE95F1-A9AD-11AD-841A-AAC191D80C7D}" dt="2020-12-16T19:25:35.340" v="458" actId="20577"/>
        <pc:sldMkLst>
          <pc:docMk/>
          <pc:sldMk cId="0" sldId="262"/>
        </pc:sldMkLst>
        <pc:spChg chg="mod">
          <ac:chgData name="Nikola Tarabíková" userId="S::n.tarabikova@zssutvrovne.sk::df593829-5d2e-421c-b09f-7f6e9f5ffe0a" providerId="AD" clId="Web-{B6EE95F1-A9AD-11AD-841A-AAC191D80C7D}" dt="2020-12-16T18:58:29.539" v="237" actId="20577"/>
          <ac:spMkLst>
            <pc:docMk/>
            <pc:sldMk cId="0" sldId="262"/>
            <ac:spMk id="126" creationId="{00000000-0000-0000-0000-000000000000}"/>
          </ac:spMkLst>
        </pc:spChg>
        <pc:spChg chg="mod">
          <ac:chgData name="Nikola Tarabíková" userId="S::n.tarabikova@zssutvrovne.sk::df593829-5d2e-421c-b09f-7f6e9f5ffe0a" providerId="AD" clId="Web-{B6EE95F1-A9AD-11AD-841A-AAC191D80C7D}" dt="2020-12-16T19:25:35.340" v="458" actId="20577"/>
          <ac:spMkLst>
            <pc:docMk/>
            <pc:sldMk cId="0" sldId="262"/>
            <ac:spMk id="127" creationId="{00000000-0000-0000-0000-000000000000}"/>
          </ac:spMkLst>
        </pc:spChg>
      </pc:sldChg>
      <pc:sldChg chg="modSp add del">
        <pc:chgData name="Nikola Tarabíková" userId="S::n.tarabikova@zssutvrovne.sk::df593829-5d2e-421c-b09f-7f6e9f5ffe0a" providerId="AD" clId="Web-{B6EE95F1-A9AD-11AD-841A-AAC191D80C7D}" dt="2020-12-16T19:03:24.624" v="309" actId="20577"/>
        <pc:sldMkLst>
          <pc:docMk/>
          <pc:sldMk cId="0" sldId="265"/>
        </pc:sldMkLst>
        <pc:spChg chg="mod">
          <ac:chgData name="Nikola Tarabíková" userId="S::n.tarabikova@zssutvrovne.sk::df593829-5d2e-421c-b09f-7f6e9f5ffe0a" providerId="AD" clId="Web-{B6EE95F1-A9AD-11AD-841A-AAC191D80C7D}" dt="2020-12-16T19:03:15.983" v="307" actId="20577"/>
          <ac:spMkLst>
            <pc:docMk/>
            <pc:sldMk cId="0" sldId="265"/>
            <ac:spMk id="162" creationId="{00000000-0000-0000-0000-000000000000}"/>
          </ac:spMkLst>
        </pc:spChg>
        <pc:spChg chg="mod">
          <ac:chgData name="Nikola Tarabíková" userId="S::n.tarabikova@zssutvrovne.sk::df593829-5d2e-421c-b09f-7f6e9f5ffe0a" providerId="AD" clId="Web-{B6EE95F1-A9AD-11AD-841A-AAC191D80C7D}" dt="2020-12-16T19:03:24.624" v="309" actId="20577"/>
          <ac:spMkLst>
            <pc:docMk/>
            <pc:sldMk cId="0" sldId="265"/>
            <ac:spMk id="163" creationId="{00000000-0000-0000-0000-000000000000}"/>
          </ac:spMkLst>
        </pc:spChg>
      </pc:sldChg>
      <pc:sldChg chg="del">
        <pc:chgData name="Nikola Tarabíková" userId="S::n.tarabikova@zssutvrovne.sk::df593829-5d2e-421c-b09f-7f6e9f5ffe0a" providerId="AD" clId="Web-{B6EE95F1-A9AD-11AD-841A-AAC191D80C7D}" dt="2020-12-16T18:19:24.426" v="0"/>
        <pc:sldMkLst>
          <pc:docMk/>
          <pc:sldMk cId="0" sldId="268"/>
        </pc:sldMkLst>
      </pc:sldChg>
      <pc:sldChg chg="del">
        <pc:chgData name="Nikola Tarabíková" userId="S::n.tarabikova@zssutvrovne.sk::df593829-5d2e-421c-b09f-7f6e9f5ffe0a" providerId="AD" clId="Web-{B6EE95F1-A9AD-11AD-841A-AAC191D80C7D}" dt="2020-12-16T18:19:28.286" v="1"/>
        <pc:sldMkLst>
          <pc:docMk/>
          <pc:sldMk cId="0" sldId="269"/>
        </pc:sldMkLst>
      </pc:sldChg>
      <pc:sldChg chg="del">
        <pc:chgData name="Nikola Tarabíková" userId="S::n.tarabikova@zssutvrovne.sk::df593829-5d2e-421c-b09f-7f6e9f5ffe0a" providerId="AD" clId="Web-{B6EE95F1-A9AD-11AD-841A-AAC191D80C7D}" dt="2020-12-16T18:20:23.099" v="2"/>
        <pc:sldMkLst>
          <pc:docMk/>
          <pc:sldMk cId="0" sldId="270"/>
        </pc:sldMkLst>
      </pc:sldChg>
      <pc:sldChg chg="del">
        <pc:chgData name="Nikola Tarabíková" userId="S::n.tarabikova@zssutvrovne.sk::df593829-5d2e-421c-b09f-7f6e9f5ffe0a" providerId="AD" clId="Web-{B6EE95F1-A9AD-11AD-841A-AAC191D80C7D}" dt="2020-12-16T18:20:23.115" v="3"/>
        <pc:sldMkLst>
          <pc:docMk/>
          <pc:sldMk cId="0" sldId="271"/>
        </pc:sldMkLst>
      </pc:sldChg>
      <pc:sldChg chg="del">
        <pc:chgData name="Nikola Tarabíková" userId="S::n.tarabikova@zssutvrovne.sk::df593829-5d2e-421c-b09f-7f6e9f5ffe0a" providerId="AD" clId="Web-{B6EE95F1-A9AD-11AD-841A-AAC191D80C7D}" dt="2020-12-16T18:21:00.678" v="4"/>
        <pc:sldMkLst>
          <pc:docMk/>
          <pc:sldMk cId="0" sldId="272"/>
        </pc:sldMkLst>
      </pc:sldChg>
      <pc:sldChg chg="del">
        <pc:chgData name="Nikola Tarabíková" userId="S::n.tarabikova@zssutvrovne.sk::df593829-5d2e-421c-b09f-7f6e9f5ffe0a" providerId="AD" clId="Web-{B6EE95F1-A9AD-11AD-841A-AAC191D80C7D}" dt="2020-12-16T18:22:55.431" v="5"/>
        <pc:sldMkLst>
          <pc:docMk/>
          <pc:sldMk cId="0" sldId="273"/>
        </pc:sldMkLst>
      </pc:sldChg>
      <pc:sldChg chg="del">
        <pc:chgData name="Nikola Tarabíková" userId="S::n.tarabikova@zssutvrovne.sk::df593829-5d2e-421c-b09f-7f6e9f5ffe0a" providerId="AD" clId="Web-{B6EE95F1-A9AD-11AD-841A-AAC191D80C7D}" dt="2020-12-16T18:23:37.010" v="6"/>
        <pc:sldMkLst>
          <pc:docMk/>
          <pc:sldMk cId="0" sldId="274"/>
        </pc:sldMkLst>
      </pc:sldChg>
      <pc:sldChg chg="del">
        <pc:chgData name="Nikola Tarabíková" userId="S::n.tarabikova@zssutvrovne.sk::df593829-5d2e-421c-b09f-7f6e9f5ffe0a" providerId="AD" clId="Web-{B6EE95F1-A9AD-11AD-841A-AAC191D80C7D}" dt="2020-12-16T18:23:37.025" v="7"/>
        <pc:sldMkLst>
          <pc:docMk/>
          <pc:sldMk cId="0" sldId="275"/>
        </pc:sldMkLst>
      </pc:sldChg>
      <pc:sldChg chg="del">
        <pc:chgData name="Nikola Tarabíková" userId="S::n.tarabikova@zssutvrovne.sk::df593829-5d2e-421c-b09f-7f6e9f5ffe0a" providerId="AD" clId="Web-{B6EE95F1-A9AD-11AD-841A-AAC191D80C7D}" dt="2020-12-16T18:23:37.025" v="8"/>
        <pc:sldMkLst>
          <pc:docMk/>
          <pc:sldMk cId="0" sldId="276"/>
        </pc:sldMkLst>
      </pc:sldChg>
      <pc:sldChg chg="del">
        <pc:chgData name="Nikola Tarabíková" userId="S::n.tarabikova@zssutvrovne.sk::df593829-5d2e-421c-b09f-7f6e9f5ffe0a" providerId="AD" clId="Web-{B6EE95F1-A9AD-11AD-841A-AAC191D80C7D}" dt="2020-12-16T18:24:26.558" v="9"/>
        <pc:sldMkLst>
          <pc:docMk/>
          <pc:sldMk cId="0" sldId="277"/>
        </pc:sldMkLst>
      </pc:sldChg>
      <pc:sldChg chg="del">
        <pc:chgData name="Nikola Tarabíková" userId="S::n.tarabikova@zssutvrovne.sk::df593829-5d2e-421c-b09f-7f6e9f5ffe0a" providerId="AD" clId="Web-{B6EE95F1-A9AD-11AD-841A-AAC191D80C7D}" dt="2020-12-16T18:26:04.747" v="10"/>
        <pc:sldMkLst>
          <pc:docMk/>
          <pc:sldMk cId="0" sldId="278"/>
        </pc:sldMkLst>
      </pc:sldChg>
      <pc:sldChg chg="del">
        <pc:chgData name="Nikola Tarabíková" userId="S::n.tarabikova@zssutvrovne.sk::df593829-5d2e-421c-b09f-7f6e9f5ffe0a" providerId="AD" clId="Web-{B6EE95F1-A9AD-11AD-841A-AAC191D80C7D}" dt="2020-12-16T18:26:10.935" v="11"/>
        <pc:sldMkLst>
          <pc:docMk/>
          <pc:sldMk cId="0" sldId="279"/>
        </pc:sldMkLst>
      </pc:sldChg>
      <pc:sldChg chg="del">
        <pc:chgData name="Nikola Tarabíková" userId="S::n.tarabikova@zssutvrovne.sk::df593829-5d2e-421c-b09f-7f6e9f5ffe0a" providerId="AD" clId="Web-{B6EE95F1-A9AD-11AD-841A-AAC191D80C7D}" dt="2020-12-16T18:27:01.842" v="12"/>
        <pc:sldMkLst>
          <pc:docMk/>
          <pc:sldMk cId="0" sldId="280"/>
        </pc:sldMkLst>
      </pc:sldChg>
      <pc:sldChg chg="del">
        <pc:chgData name="Nikola Tarabíková" userId="S::n.tarabikova@zssutvrovne.sk::df593829-5d2e-421c-b09f-7f6e9f5ffe0a" providerId="AD" clId="Web-{B6EE95F1-A9AD-11AD-841A-AAC191D80C7D}" dt="2020-12-16T18:30:22.581" v="13"/>
        <pc:sldMkLst>
          <pc:docMk/>
          <pc:sldMk cId="0" sldId="281"/>
        </pc:sldMkLst>
      </pc:sldChg>
      <pc:sldChg chg="del">
        <pc:chgData name="Nikola Tarabíková" userId="S::n.tarabikova@zssutvrovne.sk::df593829-5d2e-421c-b09f-7f6e9f5ffe0a" providerId="AD" clId="Web-{B6EE95F1-A9AD-11AD-841A-AAC191D80C7D}" dt="2020-12-16T18:34:12.992" v="14"/>
        <pc:sldMkLst>
          <pc:docMk/>
          <pc:sldMk cId="0" sldId="282"/>
        </pc:sldMkLst>
      </pc:sldChg>
      <pc:sldChg chg="del">
        <pc:chgData name="Nikola Tarabíková" userId="S::n.tarabikova@zssutvrovne.sk::df593829-5d2e-421c-b09f-7f6e9f5ffe0a" providerId="AD" clId="Web-{B6EE95F1-A9AD-11AD-841A-AAC191D80C7D}" dt="2020-12-16T18:35:30.322" v="15"/>
        <pc:sldMkLst>
          <pc:docMk/>
          <pc:sldMk cId="0" sldId="283"/>
        </pc:sldMkLst>
      </pc:sldChg>
      <pc:sldChg chg="del">
        <pc:chgData name="Nikola Tarabíková" userId="S::n.tarabikova@zssutvrovne.sk::df593829-5d2e-421c-b09f-7f6e9f5ffe0a" providerId="AD" clId="Web-{B6EE95F1-A9AD-11AD-841A-AAC191D80C7D}" dt="2020-12-16T18:35:34.275" v="16"/>
        <pc:sldMkLst>
          <pc:docMk/>
          <pc:sldMk cId="0" sldId="284"/>
        </pc:sldMkLst>
      </pc:sldChg>
    </pc:docChg>
  </pc:docChgLst>
  <pc:docChgLst>
    <pc:chgData name="Nikola Tarabíková" userId="S::n.tarabikova@zssutvrovne.sk::df593829-5d2e-421c-b09f-7f6e9f5ffe0a" providerId="AD" clId="Web-{2E7A3C42-DCF3-0D86-7421-D2E25A2BAED8}"/>
    <pc:docChg chg="delSld modSld">
      <pc:chgData name="Nikola Tarabíková" userId="S::n.tarabikova@zssutvrovne.sk::df593829-5d2e-421c-b09f-7f6e9f5ffe0a" providerId="AD" clId="Web-{2E7A3C42-DCF3-0D86-7421-D2E25A2BAED8}" dt="2020-12-16T17:58:10.939" v="12"/>
      <pc:docMkLst>
        <pc:docMk/>
      </pc:docMkLst>
      <pc:sldChg chg="modSp">
        <pc:chgData name="Nikola Tarabíková" userId="S::n.tarabikova@zssutvrovne.sk::df593829-5d2e-421c-b09f-7f6e9f5ffe0a" providerId="AD" clId="Web-{2E7A3C42-DCF3-0D86-7421-D2E25A2BAED8}" dt="2020-12-16T17:53:43.432" v="9" actId="20577"/>
        <pc:sldMkLst>
          <pc:docMk/>
          <pc:sldMk cId="0" sldId="256"/>
        </pc:sldMkLst>
        <pc:spChg chg="mod">
          <ac:chgData name="Nikola Tarabíková" userId="S::n.tarabikova@zssutvrovne.sk::df593829-5d2e-421c-b09f-7f6e9f5ffe0a" providerId="AD" clId="Web-{2E7A3C42-DCF3-0D86-7421-D2E25A2BAED8}" dt="2020-12-16T17:53:43.432" v="9" actId="20577"/>
          <ac:spMkLst>
            <pc:docMk/>
            <pc:sldMk cId="0" sldId="256"/>
            <ac:spMk id="84" creationId="{00000000-0000-0000-0000-000000000000}"/>
          </ac:spMkLst>
        </pc:spChg>
      </pc:sldChg>
      <pc:sldChg chg="del">
        <pc:chgData name="Nikola Tarabíková" userId="S::n.tarabikova@zssutvrovne.sk::df593829-5d2e-421c-b09f-7f6e9f5ffe0a" providerId="AD" clId="Web-{2E7A3C42-DCF3-0D86-7421-D2E25A2BAED8}" dt="2020-12-16T17:57:04.718" v="10"/>
        <pc:sldMkLst>
          <pc:docMk/>
          <pc:sldMk cId="0" sldId="257"/>
        </pc:sldMkLst>
      </pc:sldChg>
      <pc:sldChg chg="del">
        <pc:chgData name="Nikola Tarabíková" userId="S::n.tarabikova@zssutvrovne.sk::df593829-5d2e-421c-b09f-7f6e9f5ffe0a" providerId="AD" clId="Web-{2E7A3C42-DCF3-0D86-7421-D2E25A2BAED8}" dt="2020-12-16T17:57:18.015" v="11"/>
        <pc:sldMkLst>
          <pc:docMk/>
          <pc:sldMk cId="0" sldId="258"/>
        </pc:sldMkLst>
      </pc:sldChg>
      <pc:sldChg chg="del">
        <pc:chgData name="Nikola Tarabíková" userId="S::n.tarabikova@zssutvrovne.sk::df593829-5d2e-421c-b09f-7f6e9f5ffe0a" providerId="AD" clId="Web-{2E7A3C42-DCF3-0D86-7421-D2E25A2BAED8}" dt="2020-12-16T17:58:10.939" v="12"/>
        <pc:sldMkLst>
          <pc:docMk/>
          <pc:sldMk cId="0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47725"/>
            <a:ext cx="2595750" cy="25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425" y="-25"/>
            <a:ext cx="3925575" cy="493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94975" y="1003175"/>
            <a:ext cx="4781700" cy="17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Green Watercolor">
  <p:cSld name="BLANK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5100" y="0"/>
            <a:ext cx="2228899" cy="17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059525"/>
            <a:ext cx="2083950" cy="20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lue Watercolor">
  <p:cSld name="BLANK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5100" y="0"/>
            <a:ext cx="2228899" cy="17268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2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" name="Google Shape;7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059525"/>
            <a:ext cx="2083950" cy="20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3103500"/>
            <a:ext cx="2633050" cy="2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9750" y="-25"/>
            <a:ext cx="2644250" cy="33226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994975" y="2043325"/>
            <a:ext cx="6241500" cy="61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994975" y="2751876"/>
            <a:ext cx="6241500" cy="3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t="6162" b="6171"/>
          <a:stretch/>
        </p:blipFill>
        <p:spPr>
          <a:xfrm>
            <a:off x="1575575" y="0"/>
            <a:ext cx="599284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297659" y="4292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" name="Google Shape;23;p4"/>
          <p:cNvGrpSpPr/>
          <p:nvPr/>
        </p:nvGrpSpPr>
        <p:grpSpPr>
          <a:xfrm>
            <a:off x="548700" y="548650"/>
            <a:ext cx="1922400" cy="4045300"/>
            <a:chOff x="548700" y="548650"/>
            <a:chExt cx="1922400" cy="4045300"/>
          </a:xfrm>
        </p:grpSpPr>
        <p:sp>
          <p:nvSpPr>
            <p:cNvPr id="24" name="Google Shape;24;p4"/>
            <p:cNvSpPr/>
            <p:nvPr/>
          </p:nvSpPr>
          <p:spPr>
            <a:xfrm>
              <a:off x="548700" y="2569250"/>
              <a:ext cx="1735500" cy="2024700"/>
            </a:xfrm>
            <a:prstGeom prst="corner">
              <a:avLst>
                <a:gd name="adj1" fmla="val 1210"/>
                <a:gd name="adj2" fmla="val 1233"/>
              </a:avLst>
            </a:prstGeom>
            <a:gradFill>
              <a:gsLst>
                <a:gs pos="0">
                  <a:schemeClr val="accent5"/>
                </a:gs>
                <a:gs pos="31000">
                  <a:schemeClr val="accent6"/>
                </a:gs>
                <a:gs pos="69000">
                  <a:schemeClr val="accent5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 rot="10800000" flipH="1">
              <a:off x="548700" y="548650"/>
              <a:ext cx="1922400" cy="2024700"/>
            </a:xfrm>
            <a:prstGeom prst="corner">
              <a:avLst>
                <a:gd name="adj1" fmla="val 1210"/>
                <a:gd name="adj2" fmla="val 1123"/>
              </a:avLst>
            </a:prstGeom>
            <a:gradFill>
              <a:gsLst>
                <a:gs pos="0">
                  <a:schemeClr val="accent5"/>
                </a:gs>
                <a:gs pos="31000">
                  <a:schemeClr val="accent6"/>
                </a:gs>
                <a:gs pos="69000">
                  <a:schemeClr val="accent5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4"/>
          <p:cNvGrpSpPr/>
          <p:nvPr/>
        </p:nvGrpSpPr>
        <p:grpSpPr>
          <a:xfrm>
            <a:off x="6700500" y="548650"/>
            <a:ext cx="1894800" cy="4045300"/>
            <a:chOff x="6700500" y="548650"/>
            <a:chExt cx="1894800" cy="4045300"/>
          </a:xfrm>
        </p:grpSpPr>
        <p:sp>
          <p:nvSpPr>
            <p:cNvPr id="27" name="Google Shape;27;p4"/>
            <p:cNvSpPr/>
            <p:nvPr/>
          </p:nvSpPr>
          <p:spPr>
            <a:xfrm flipH="1">
              <a:off x="6700500" y="2569250"/>
              <a:ext cx="1894800" cy="2024700"/>
            </a:xfrm>
            <a:prstGeom prst="corner">
              <a:avLst>
                <a:gd name="adj1" fmla="val 1210"/>
                <a:gd name="adj2" fmla="val 1045"/>
              </a:avLst>
            </a:prstGeom>
            <a:gradFill>
              <a:gsLst>
                <a:gs pos="0">
                  <a:schemeClr val="accent5"/>
                </a:gs>
                <a:gs pos="31000">
                  <a:schemeClr val="accent6"/>
                </a:gs>
                <a:gs pos="69000">
                  <a:schemeClr val="accent5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10800000">
              <a:off x="6956700" y="548650"/>
              <a:ext cx="1638600" cy="2024700"/>
            </a:xfrm>
            <a:prstGeom prst="corner">
              <a:avLst>
                <a:gd name="adj1" fmla="val 1210"/>
                <a:gd name="adj2" fmla="val 1233"/>
              </a:avLst>
            </a:prstGeom>
            <a:gradFill>
              <a:gsLst>
                <a:gs pos="0">
                  <a:schemeClr val="accent5"/>
                </a:gs>
                <a:gs pos="31000">
                  <a:schemeClr val="accent6"/>
                </a:gs>
                <a:gs pos="69000">
                  <a:schemeClr val="accent5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2907200" y="1280575"/>
            <a:ext cx="3329700" cy="258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⊳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4351735" y="554671"/>
            <a:ext cx="440525" cy="30975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chemeClr val="accent5"/>
                    </a:gs>
                    <a:gs pos="31000">
                      <a:schemeClr val="accent6"/>
                    </a:gs>
                    <a:gs pos="69000">
                      <a:schemeClr val="accent5"/>
                    </a:gs>
                    <a:gs pos="100000">
                      <a:schemeClr val="accent6"/>
                    </a:gs>
                  </a:gsLst>
                  <a:lin ang="5400012" scaled="0"/>
                </a:gradFill>
                <a:latin typeface="Parisienne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616525"/>
            <a:ext cx="1540475" cy="252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994975" y="1524837"/>
            <a:ext cx="7154100" cy="280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⊳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1300" y="0"/>
            <a:ext cx="3182701" cy="23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616525"/>
            <a:ext cx="1540475" cy="252697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994975" y="1524825"/>
            <a:ext cx="3342600" cy="269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⊳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806447" y="1524825"/>
            <a:ext cx="3342600" cy="269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⊳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" name="Google Shape;4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2550" y="0"/>
            <a:ext cx="3161451" cy="198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 l="11150"/>
          <a:stretch/>
        </p:blipFill>
        <p:spPr>
          <a:xfrm>
            <a:off x="0" y="3274125"/>
            <a:ext cx="1214025" cy="186937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994975" y="1524825"/>
            <a:ext cx="2218500" cy="273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⊳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3446663" y="1524825"/>
            <a:ext cx="2218500" cy="273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⊳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5898352" y="1524825"/>
            <a:ext cx="2218500" cy="273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⊳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1300" y="0"/>
            <a:ext cx="3182701" cy="23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6650"/>
            <a:ext cx="1481525" cy="20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9375" y="0"/>
            <a:ext cx="3734625" cy="234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15100" y="0"/>
            <a:ext cx="2228899" cy="17268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994975" y="4025300"/>
            <a:ext cx="7154100" cy="41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59525"/>
            <a:ext cx="2083950" cy="20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94975" y="1524837"/>
            <a:ext cx="7154100" cy="2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⊳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1pPr>
            <a:lvl2pPr lvl="1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2pPr>
            <a:lvl3pPr lvl="2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3pPr>
            <a:lvl4pPr lvl="3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4pPr>
            <a:lvl5pPr lvl="4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5pPr>
            <a:lvl6pPr lvl="5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6pPr>
            <a:lvl7pPr lvl="6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7pPr>
            <a:lvl8pPr lvl="7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8pPr>
            <a:lvl9pPr lvl="8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994975" y="1003175"/>
            <a:ext cx="4781700" cy="24971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8800">
                <a:latin typeface="Angsana New"/>
              </a:rPr>
              <a:t>Future of  our nature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Angsana New"/>
              </a:rPr>
              <a:t>NATURE:</a:t>
            </a: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994975" y="1524837"/>
            <a:ext cx="7154100" cy="280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⊳"/>
            </a:pPr>
            <a:endParaRPr lang="en"/>
          </a:p>
          <a:p>
            <a:pPr>
              <a:spcBef>
                <a:spcPts val="0"/>
              </a:spcBef>
            </a:pPr>
            <a:r>
              <a:rPr lang="en"/>
              <a:t>In future there will be the </a:t>
            </a:r>
            <a:r>
              <a:rPr lang="en" err="1"/>
              <a:t>stroied</a:t>
            </a:r>
            <a:r>
              <a:rPr lang="en"/>
              <a:t> nature.</a:t>
            </a:r>
          </a:p>
          <a:p>
            <a:pPr marL="342900" indent="-342900"/>
            <a:r>
              <a:rPr lang="en"/>
              <a:t>There will be small quantity of trees.</a:t>
            </a:r>
          </a:p>
          <a:p>
            <a:pPr marL="342900" indent="-342900">
              <a:lnSpc>
                <a:spcPct val="114999"/>
              </a:lnSpc>
            </a:pPr>
            <a:r>
              <a:rPr lang="en"/>
              <a:t>On tourism you can go just in VR.</a:t>
            </a:r>
          </a:p>
          <a:p>
            <a:pPr marL="342900" indent="-342900">
              <a:lnSpc>
                <a:spcPct val="114999"/>
              </a:lnSpc>
            </a:pPr>
            <a:r>
              <a:rPr lang="en"/>
              <a:t>Air will be very dirty.</a:t>
            </a:r>
          </a:p>
          <a:p>
            <a:pPr marL="342900" indent="-342900">
              <a:lnSpc>
                <a:spcPct val="114999"/>
              </a:lnSpc>
            </a:pPr>
            <a:r>
              <a:rPr lang="en"/>
              <a:t>Protected plants will be just in National Parks.</a:t>
            </a:r>
          </a:p>
          <a:p>
            <a:pPr marL="342900" indent="-342900">
              <a:lnSpc>
                <a:spcPct val="114999"/>
              </a:lnSpc>
            </a:pPr>
            <a:endParaRPr lang="en"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ctrTitle" idx="4294967295"/>
          </p:nvPr>
        </p:nvSpPr>
        <p:spPr>
          <a:xfrm>
            <a:off x="994975" y="1058800"/>
            <a:ext cx="42570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latin typeface="Angsana New"/>
              </a:rPr>
              <a:t>ANIMALS:</a:t>
            </a:r>
            <a:endParaRPr lang="en" sz="6000">
              <a:solidFill>
                <a:schemeClr val="dk1"/>
              </a:solidFill>
            </a:endParaRPr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4294967295"/>
          </p:nvPr>
        </p:nvSpPr>
        <p:spPr>
          <a:xfrm>
            <a:off x="994975" y="1972596"/>
            <a:ext cx="4257000" cy="145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/>
            <a:r>
              <a:rPr lang="sk-SK" sz="2000" err="1"/>
              <a:t>The</a:t>
            </a:r>
            <a:r>
              <a:rPr lang="sk-SK" sz="2000"/>
              <a:t> </a:t>
            </a:r>
            <a:r>
              <a:rPr lang="sk-SK" sz="2000" err="1"/>
              <a:t>sea</a:t>
            </a:r>
            <a:r>
              <a:rPr lang="sk-SK" sz="2000"/>
              <a:t> </a:t>
            </a:r>
            <a:r>
              <a:rPr lang="sk-SK" sz="2000" err="1"/>
              <a:t>is</a:t>
            </a:r>
            <a:r>
              <a:rPr lang="sk-SK" sz="2000"/>
              <a:t> </a:t>
            </a:r>
            <a:r>
              <a:rPr lang="sk-SK" sz="2000" err="1"/>
              <a:t>going</a:t>
            </a:r>
            <a:r>
              <a:rPr lang="sk-SK" sz="2000"/>
              <a:t> to </a:t>
            </a:r>
            <a:r>
              <a:rPr lang="sk-SK" sz="2000" err="1"/>
              <a:t>be</a:t>
            </a:r>
            <a:r>
              <a:rPr lang="sk-SK" sz="2000"/>
              <a:t> </a:t>
            </a:r>
            <a:r>
              <a:rPr lang="sk-SK" sz="2000" err="1"/>
              <a:t>full</a:t>
            </a:r>
            <a:r>
              <a:rPr lang="sk-SK" sz="2000"/>
              <a:t> of </a:t>
            </a:r>
            <a:r>
              <a:rPr lang="sk-SK" sz="2000" err="1"/>
              <a:t>plasticks</a:t>
            </a:r>
            <a:r>
              <a:rPr lang="sk-SK" sz="2000"/>
              <a:t>.</a:t>
            </a:r>
          </a:p>
          <a:p>
            <a:pPr marL="342900" indent="-342900">
              <a:lnSpc>
                <a:spcPct val="114999"/>
              </a:lnSpc>
            </a:pPr>
            <a:r>
              <a:rPr lang="sk-SK" sz="2000" err="1"/>
              <a:t>Animals</a:t>
            </a:r>
            <a:r>
              <a:rPr lang="sk-SK" sz="2000"/>
              <a:t> are </a:t>
            </a:r>
            <a:r>
              <a:rPr lang="sk-SK" sz="2000" err="1"/>
              <a:t>going</a:t>
            </a:r>
            <a:r>
              <a:rPr lang="sk-SK" sz="2000"/>
              <a:t> to </a:t>
            </a:r>
            <a:r>
              <a:rPr lang="sk-SK" sz="2000" err="1"/>
              <a:t>be</a:t>
            </a:r>
            <a:r>
              <a:rPr lang="sk-SK" sz="2000"/>
              <a:t> </a:t>
            </a:r>
            <a:r>
              <a:rPr lang="sk-SK" sz="2000" err="1"/>
              <a:t>protected</a:t>
            </a:r>
            <a:r>
              <a:rPr lang="sk-SK" sz="2000"/>
              <a:t>.</a:t>
            </a:r>
          </a:p>
          <a:p>
            <a:pPr marL="342900" indent="-342900">
              <a:lnSpc>
                <a:spcPct val="114999"/>
              </a:lnSpc>
            </a:pPr>
            <a:r>
              <a:rPr lang="sk-SK" sz="2000" err="1"/>
              <a:t>The</a:t>
            </a:r>
            <a:r>
              <a:rPr lang="sk-SK" sz="2000"/>
              <a:t> ZOO </a:t>
            </a:r>
            <a:r>
              <a:rPr lang="sk-SK" sz="2000" err="1"/>
              <a:t>will</a:t>
            </a:r>
            <a:r>
              <a:rPr lang="sk-SK" sz="2000"/>
              <a:t> </a:t>
            </a:r>
            <a:r>
              <a:rPr lang="sk-SK" sz="2000" err="1"/>
              <a:t>be</a:t>
            </a:r>
            <a:r>
              <a:rPr lang="sk-SK" sz="2000"/>
              <a:t> just in VR.</a:t>
            </a:r>
          </a:p>
          <a:p>
            <a:pPr marL="342900" indent="-342900">
              <a:lnSpc>
                <a:spcPct val="114999"/>
              </a:lnSpc>
            </a:pPr>
            <a:r>
              <a:rPr lang="sk-SK" sz="2000" err="1"/>
              <a:t>Turtles</a:t>
            </a:r>
            <a:r>
              <a:rPr lang="sk-SK" sz="2000"/>
              <a:t>, </a:t>
            </a:r>
            <a:r>
              <a:rPr lang="sk-SK" sz="2000" err="1"/>
              <a:t>dolphins</a:t>
            </a:r>
            <a:r>
              <a:rPr lang="sk-SK" sz="2000"/>
              <a:t> and </a:t>
            </a:r>
            <a:r>
              <a:rPr lang="sk-SK" sz="2000" err="1"/>
              <a:t>sharks</a:t>
            </a:r>
            <a:r>
              <a:rPr lang="sk-SK" sz="2000"/>
              <a:t> </a:t>
            </a:r>
            <a:r>
              <a:rPr lang="sk-SK" sz="2000" err="1"/>
              <a:t>won´t</a:t>
            </a:r>
            <a:r>
              <a:rPr lang="sk-SK" sz="2000"/>
              <a:t> </a:t>
            </a:r>
            <a:r>
              <a:rPr lang="sk-SK" sz="2000" err="1"/>
              <a:t>be</a:t>
            </a:r>
            <a:r>
              <a:rPr lang="sk-SK" sz="2000"/>
              <a:t> </a:t>
            </a:r>
            <a:r>
              <a:rPr lang="sk-SK" sz="2000" err="1"/>
              <a:t>allive</a:t>
            </a:r>
            <a:r>
              <a:rPr lang="sk-SK" sz="2000"/>
              <a:t>.</a:t>
            </a:r>
          </a:p>
          <a:p>
            <a:pPr marL="342900" indent="-342900">
              <a:lnSpc>
                <a:spcPct val="114999"/>
              </a:lnSpc>
            </a:pPr>
            <a:r>
              <a:rPr lang="sk-SK" sz="2000" err="1"/>
              <a:t>Beach</a:t>
            </a:r>
            <a:r>
              <a:rPr lang="sk-SK" sz="2000"/>
              <a:t> </a:t>
            </a:r>
            <a:r>
              <a:rPr lang="sk-SK" sz="2000" err="1"/>
              <a:t>will</a:t>
            </a:r>
            <a:r>
              <a:rPr lang="sk-SK" sz="2000"/>
              <a:t> </a:t>
            </a:r>
            <a:r>
              <a:rPr lang="sk-SK" sz="2000" err="1"/>
              <a:t>be</a:t>
            </a:r>
            <a:r>
              <a:rPr lang="sk-SK" sz="2000"/>
              <a:t> just on </a:t>
            </a:r>
            <a:r>
              <a:rPr lang="sk-SK" sz="2000" err="1"/>
              <a:t>one</a:t>
            </a:r>
            <a:r>
              <a:rPr lang="sk-SK" sz="2000"/>
              <a:t> </a:t>
            </a:r>
            <a:r>
              <a:rPr lang="sk-SK" sz="2000" err="1"/>
              <a:t>planet</a:t>
            </a:r>
            <a:r>
              <a:rPr lang="sk-SK" sz="2000"/>
              <a:t>.</a:t>
            </a:r>
          </a:p>
          <a:p>
            <a:pPr marL="342900" indent="-342900">
              <a:lnSpc>
                <a:spcPct val="114999"/>
              </a:lnSpc>
            </a:pPr>
            <a:endParaRPr lang="sk-SK"/>
          </a:p>
        </p:txBody>
      </p:sp>
      <p:grpSp>
        <p:nvGrpSpPr>
          <p:cNvPr id="128" name="Google Shape;128;p19"/>
          <p:cNvGrpSpPr/>
          <p:nvPr/>
        </p:nvGrpSpPr>
        <p:grpSpPr>
          <a:xfrm>
            <a:off x="5705524" y="1183585"/>
            <a:ext cx="1757163" cy="1757148"/>
            <a:chOff x="6643075" y="3664250"/>
            <a:chExt cx="407950" cy="407975"/>
          </a:xfrm>
        </p:grpSpPr>
        <p:sp>
          <p:nvSpPr>
            <p:cNvPr id="129" name="Google Shape;129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19"/>
          <p:cNvGrpSpPr/>
          <p:nvPr/>
        </p:nvGrpSpPr>
        <p:grpSpPr>
          <a:xfrm rot="-587452">
            <a:off x="5602687" y="3169746"/>
            <a:ext cx="722440" cy="722399"/>
            <a:chOff x="576250" y="4319400"/>
            <a:chExt cx="442075" cy="442050"/>
          </a:xfrm>
        </p:grpSpPr>
        <p:sp>
          <p:nvSpPr>
            <p:cNvPr id="132" name="Google Shape;132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19"/>
          <p:cNvSpPr/>
          <p:nvPr/>
        </p:nvSpPr>
        <p:spPr>
          <a:xfrm>
            <a:off x="5285496" y="1589557"/>
            <a:ext cx="274649" cy="26224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9"/>
          <p:cNvSpPr/>
          <p:nvPr/>
        </p:nvSpPr>
        <p:spPr>
          <a:xfrm rot="2697359">
            <a:off x="7095452" y="2932193"/>
            <a:ext cx="416923" cy="39809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7425286" y="2704927"/>
            <a:ext cx="167017" cy="15951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9"/>
          <p:cNvSpPr/>
          <p:nvPr/>
        </p:nvSpPr>
        <p:spPr>
          <a:xfrm rot="1279940">
            <a:off x="5095205" y="2380602"/>
            <a:ext cx="166981" cy="15949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 idx="4294967295"/>
          </p:nvPr>
        </p:nvSpPr>
        <p:spPr>
          <a:xfrm>
            <a:off x="994975" y="1285913"/>
            <a:ext cx="3357300" cy="83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8800">
                <a:solidFill>
                  <a:schemeClr val="accent1">
                    <a:lumMod val="40000"/>
                    <a:lumOff val="60000"/>
                  </a:schemeClr>
                </a:solidFill>
                <a:latin typeface="Angsana New"/>
              </a:rPr>
              <a:t>Thanks for</a:t>
            </a:r>
            <a:endParaRPr lang="sk-SK"/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4294967295"/>
          </p:nvPr>
        </p:nvSpPr>
        <p:spPr>
          <a:xfrm>
            <a:off x="994975" y="2234891"/>
            <a:ext cx="3357300" cy="162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sz="8800">
                <a:solidFill>
                  <a:schemeClr val="accent1">
                    <a:lumMod val="40000"/>
                    <a:lumOff val="60000"/>
                  </a:schemeClr>
                </a:solidFill>
                <a:latin typeface="Angsana New"/>
              </a:rPr>
              <a:t> Watching!</a:t>
            </a:r>
            <a:endParaRPr lang="sk-SK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4" name="Google Shape;164;p22"/>
          <p:cNvPicPr preferRelativeResize="0"/>
          <p:nvPr/>
        </p:nvPicPr>
        <p:blipFill rotWithShape="1">
          <a:blip r:embed="rId3">
            <a:alphaModFix/>
          </a:blip>
          <a:srcRect l="7106" t="33157" b="4911"/>
          <a:stretch/>
        </p:blipFill>
        <p:spPr>
          <a:xfrm>
            <a:off x="4574425" y="574500"/>
            <a:ext cx="3994426" cy="399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1300" y="0"/>
            <a:ext cx="3182701" cy="23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elen template">
  <a:themeElements>
    <a:clrScheme name="Custom 347">
      <a:dk1>
        <a:srgbClr val="2C3C3D"/>
      </a:dk1>
      <a:lt1>
        <a:srgbClr val="FFFFFF"/>
      </a:lt1>
      <a:dk2>
        <a:srgbClr val="718183"/>
      </a:dk2>
      <a:lt2>
        <a:srgbClr val="E3EBE9"/>
      </a:lt2>
      <a:accent1>
        <a:srgbClr val="EE6A8D"/>
      </a:accent1>
      <a:accent2>
        <a:srgbClr val="FAC3B7"/>
      </a:accent2>
      <a:accent3>
        <a:srgbClr val="97C4C7"/>
      </a:accent3>
      <a:accent4>
        <a:srgbClr val="B7C457"/>
      </a:accent4>
      <a:accent5>
        <a:srgbClr val="F6D586"/>
      </a:accent5>
      <a:accent6>
        <a:srgbClr val="93783F"/>
      </a:accent6>
      <a:hlink>
        <a:srgbClr val="06697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4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Helen template</vt:lpstr>
      <vt:lpstr>Future of  our nature</vt:lpstr>
      <vt:lpstr>NATURE:</vt:lpstr>
      <vt:lpstr>ANIMALS:</vt:lpstr>
      <vt:lpstr>Thanks for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of  our </dc:title>
  <cp:revision>1</cp:revision>
  <dcterms:modified xsi:type="dcterms:W3CDTF">2020-12-16T19:41:36Z</dcterms:modified>
</cp:coreProperties>
</file>