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5"/>
  </p:notesMasterIdLst>
  <p:handoutMasterIdLst>
    <p:handoutMasterId r:id="rId6"/>
  </p:handoutMasterIdLst>
  <p:sldIdLst>
    <p:sldId id="257" r:id="rId2"/>
    <p:sldId id="261" r:id="rId3"/>
    <p:sldId id="263" r:id="rId4"/>
  </p:sldIdLst>
  <p:sldSz cx="12192000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F105A042-F42C-409A-9613-927896E56E85}">
          <p14:sldIdLst>
            <p14:sldId id="257"/>
            <p14:sldId id="261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593E58-C1FA-419E-9133-D62B8247A0CD}" type="datetime1">
              <a:rPr lang="sk-SK" smtClean="0"/>
              <a:t>14.01.2021</a:t>
            </a:fld>
            <a:endParaRPr lang="en-US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079F80C-C490-43B3-8D19-0042F9BDBBAA}" type="datetime1">
              <a:rPr lang="sk-SK" smtClean="0"/>
              <a:t>14.01.2021</a:t>
            </a:fld>
            <a:endParaRPr lang="en-US"/>
          </a:p>
        </p:txBody>
      </p:sp>
      <p:sp>
        <p:nvSpPr>
          <p:cNvPr id="4" name="Zástupný symbol obrázka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é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"/>
              <a:t>Kliknutím upravíte štýly predlohy textu</a:t>
            </a:r>
            <a:endParaRPr lang="en-US"/>
          </a:p>
          <a:p>
            <a:pPr lvl="1" rtl="0"/>
            <a:r>
              <a:rPr lang="sk"/>
              <a:t>Druhá úroveň</a:t>
            </a:r>
          </a:p>
          <a:p>
            <a:pPr lvl="2" rtl="0"/>
            <a:r>
              <a:rPr lang="sk"/>
              <a:t>Tretia úroveň</a:t>
            </a:r>
          </a:p>
          <a:p>
            <a:pPr lvl="3" rtl="0"/>
            <a:r>
              <a:rPr lang="sk"/>
              <a:t>Štvrtá úroveň</a:t>
            </a:r>
          </a:p>
          <a:p>
            <a:pPr lvl="4" rtl="0"/>
            <a:r>
              <a:rPr lang="sk"/>
              <a:t>Piata úroveň</a:t>
            </a:r>
            <a:endParaRPr lang="en-US"/>
          </a:p>
        </p:txBody>
      </p:sp>
      <p:sp>
        <p:nvSpPr>
          <p:cNvPr id="6" name="Zástupnáb pät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Obdĺžni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Obdĺžni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Obdĺžni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Priama spojnica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riama spojnica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riama spojnica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20" name="Zástupný symbol dátumu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2F8C1DB6-B6E9-4F7B-96DD-7072F04BAEFD}" type="datetime1">
              <a:rPr lang="sk-SK" smtClean="0"/>
              <a:t>14.01.2021</a:t>
            </a:fld>
            <a:endParaRPr lang="en-US" dirty="0"/>
          </a:p>
        </p:txBody>
      </p:sp>
      <p:sp>
        <p:nvSpPr>
          <p:cNvPr id="21" name="Zástupná päta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Zástupné číslo snímky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272DE5-AEA9-4ACC-9E05-04042A87619E}" type="datetime1">
              <a:rPr lang="sk-SK" smtClean="0"/>
              <a:t>14.01.2021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objekt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950202-251D-45E2-822C-75B2F36DD8BE}" type="datetime1">
              <a:rPr lang="sk-SK" smtClean="0"/>
              <a:t>14.01.2021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 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A691F6-4A63-42E4-90E9-69A6FC45C189}" type="datetime1">
              <a:rPr lang="sk-SK" smtClean="0"/>
              <a:t>14.01.2021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ĺžnik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Obdĺžni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Obdĺžni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Obdĺžni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Priama spojnica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riama spojnica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riama spojnica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01C29537-B49C-4F04-A12F-20D399F5C2C6}" type="datetime1">
              <a:rPr lang="sk-SK" smtClean="0"/>
              <a:t>14.01.2021</a:t>
            </a:fld>
            <a:endParaRPr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59FE2D-4279-4261-936D-FBEDD6AA9195}" type="datetime1">
              <a:rPr lang="sk-SK" smtClean="0"/>
              <a:t>14.01.2021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"/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obsahu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B6C318-EFB0-4C8B-87EC-51C6A37DA4C1}" type="datetime1">
              <a:rPr lang="sk-SK" smtClean="0"/>
              <a:t>14.01.2021</a:t>
            </a:fld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Zástupné číslo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1E41EE-338C-4BCD-86E5-B220F9FCBFB8}" type="datetime1">
              <a:rPr lang="sk-SK" smtClean="0"/>
              <a:t>14.01.2021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316BBF-A37A-4518-8384-E1C9C5369A78}" type="datetime1">
              <a:rPr lang="sk-SK" smtClean="0"/>
              <a:t>14.01.2021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D32B4DC7-C6D0-443A-9AC1-706F94010F92}" type="datetime1">
              <a:rPr lang="sk-SK" smtClean="0"/>
              <a:t>14.01.2021</a:t>
            </a:fld>
            <a:endParaRPr lang="en-US"/>
          </a:p>
        </p:txBody>
      </p:sp>
      <p:sp>
        <p:nvSpPr>
          <p:cNvPr id="9" name="Zástupný symbol päty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Zástupný symbol čísla snímky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obrázka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B2CB11CC-D6F4-4228-B450-2134BFF6C99A}" type="datetime1">
              <a:rPr lang="sk-SK" smtClean="0"/>
              <a:t>14.01.2021</a:t>
            </a:fld>
            <a:endParaRPr lang="en-US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Obdĺžnik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Obdĺžni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Obdĺžni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Zástupný objekt nadpisu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k"/>
              <a:t>Kliknite sem a upravte štýl predlohy nadpisov</a:t>
            </a:r>
            <a:endParaRPr lang="en-US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"/>
              <a:t>Kliknutím upravíte štýly predlohy textu</a:t>
            </a:r>
          </a:p>
          <a:p>
            <a:pPr lvl="1" rtl="0"/>
            <a:r>
              <a:rPr lang="sk"/>
              <a:t>Druhá úroveň</a:t>
            </a:r>
          </a:p>
          <a:p>
            <a:pPr lvl="2" rtl="0"/>
            <a:r>
              <a:rPr lang="sk"/>
              <a:t>Tretia úroveň</a:t>
            </a:r>
          </a:p>
          <a:p>
            <a:pPr lvl="3" rtl="0"/>
            <a:r>
              <a:rPr lang="sk"/>
              <a:t>Štvrtá úroveň</a:t>
            </a:r>
          </a:p>
          <a:p>
            <a:pPr lvl="4" rtl="0"/>
            <a:r>
              <a:rPr lang="sk"/>
              <a:t>Piata úroveň</a:t>
            </a:r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0CA74D9-753D-452E-9D17-5DEDD13B9F67}" type="datetime1">
              <a:rPr lang="sk-SK" smtClean="0"/>
              <a:t>14.01.2021</a:t>
            </a:fld>
            <a:endParaRPr lang="en-US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Detailný záber loga&#10;&#10;Automaticky generovaný popis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-1222047" y="-158092"/>
            <a:ext cx="13673270" cy="7174184"/>
          </a:xfrm>
          <a:prstGeom prst="rect">
            <a:avLst/>
          </a:prstGeom>
        </p:spPr>
      </p:pic>
      <p:sp>
        <p:nvSpPr>
          <p:cNvPr id="82" name="Obdĺžnik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Obdĺžnik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/>
          </a:bodyPr>
          <a:lstStyle/>
          <a:p>
            <a:pPr rtl="0"/>
            <a:r>
              <a:rPr lang="sk" sz="7200" dirty="0">
                <a:solidFill>
                  <a:schemeClr val="bg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SCHOOL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Autofit/>
          </a:bodyPr>
          <a:lstStyle/>
          <a:p>
            <a:pPr rtl="0">
              <a:spcAft>
                <a:spcPts val="600"/>
              </a:spcAft>
            </a:pPr>
            <a:r>
              <a:rPr lang="sk-SK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I</a:t>
            </a:r>
            <a:r>
              <a:rPr lang="sk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n the future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44640"/>
          </a:xfrm>
        </p:spPr>
        <p:txBody>
          <a:bodyPr rtlCol="0">
            <a:normAutofit fontScale="90000"/>
          </a:bodyPr>
          <a:lstStyle/>
          <a:p>
            <a:pPr algn="ctr" rtl="0"/>
            <a:endParaRPr lang="sk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1095766-5F9F-4C03-8251-41939F686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Algerian" panose="04020705040A02060702" pitchFamily="82" charset="0"/>
              </a:rPr>
              <a:t>I THINK that online learning will be used in the future</a:t>
            </a:r>
            <a:r>
              <a:rPr lang="sk-SK" dirty="0">
                <a:latin typeface="Algerian" panose="04020705040A02060702" pitchFamily="82" charset="0"/>
              </a:rPr>
              <a:t>.</a:t>
            </a:r>
          </a:p>
          <a:p>
            <a:r>
              <a:rPr lang="en-US" dirty="0">
                <a:solidFill>
                  <a:srgbClr val="202124"/>
                </a:solidFill>
                <a:latin typeface="Algerian" panose="04020705040A02060702" pitchFamily="82" charset="0"/>
              </a:rPr>
              <a:t> I hope children will not learn online</a:t>
            </a:r>
            <a:r>
              <a:rPr lang="sk-SK" dirty="0">
                <a:solidFill>
                  <a:srgbClr val="202124"/>
                </a:solidFill>
                <a:latin typeface="Algerian" panose="04020705040A02060702" pitchFamily="82" charset="0"/>
              </a:rPr>
              <a:t>.</a:t>
            </a:r>
            <a:endParaRPr lang="sk-SK" dirty="0">
              <a:latin typeface="Algerian" panose="04020705040A02060702" pitchFamily="82" charset="0"/>
            </a:endParaRPr>
          </a:p>
          <a:p>
            <a:r>
              <a:rPr lang="en-US" dirty="0">
                <a:latin typeface="Algerian" panose="04020705040A02060702" pitchFamily="82" charset="0"/>
              </a:rPr>
              <a:t>children would</a:t>
            </a:r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sk-SK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will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dirty="0">
                <a:latin typeface="Algerian" panose="04020705040A02060702" pitchFamily="82" charset="0"/>
              </a:rPr>
              <a:t>not learn anything</a:t>
            </a:r>
            <a:r>
              <a:rPr lang="sk-SK" dirty="0">
                <a:latin typeface="Algerian" panose="04020705040A02060702" pitchFamily="82" charset="0"/>
              </a:rPr>
              <a:t>.</a:t>
            </a:r>
          </a:p>
          <a:p>
            <a:r>
              <a:rPr lang="en-US" dirty="0">
                <a:solidFill>
                  <a:srgbClr val="202124"/>
                </a:solidFill>
                <a:latin typeface="Algerian" panose="04020705040A02060702" pitchFamily="82" charset="0"/>
              </a:rPr>
              <a:t>I don't think robots will teach children</a:t>
            </a:r>
            <a:r>
              <a:rPr lang="sk-SK" dirty="0">
                <a:solidFill>
                  <a:srgbClr val="202124"/>
                </a:solidFill>
                <a:latin typeface="Algerian" panose="04020705040A02060702" pitchFamily="82" charset="0"/>
              </a:rPr>
              <a:t> </a:t>
            </a:r>
            <a:r>
              <a:rPr lang="sk-SK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Because</a:t>
            </a:r>
            <a:r>
              <a:rPr lang="sk-SK" dirty="0">
                <a:solidFill>
                  <a:srgbClr val="202124"/>
                </a:solidFill>
                <a:latin typeface="Algerian" panose="04020705040A02060702" pitchFamily="82" charset="0"/>
              </a:rPr>
              <a:t> </a:t>
            </a:r>
            <a:r>
              <a:rPr lang="en-US" dirty="0">
                <a:solidFill>
                  <a:srgbClr val="202124"/>
                </a:solidFill>
                <a:latin typeface="Algerian" panose="04020705040A02060702" pitchFamily="82" charset="0"/>
              </a:rPr>
              <a:t>it would</a:t>
            </a:r>
            <a:endParaRPr lang="sk-SK" dirty="0">
              <a:solidFill>
                <a:srgbClr val="202124"/>
              </a:solidFill>
              <a:latin typeface="Algerian" panose="04020705040A02060702" pitchFamily="8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02124"/>
                </a:solidFill>
                <a:latin typeface="Algerian" panose="04020705040A02060702" pitchFamily="82" charset="0"/>
              </a:rPr>
              <a:t> </a:t>
            </a:r>
            <a:r>
              <a:rPr lang="sk-SK" dirty="0">
                <a:solidFill>
                  <a:srgbClr val="202124"/>
                </a:solidFill>
                <a:latin typeface="Algerian" panose="04020705040A02060702" pitchFamily="82" charset="0"/>
              </a:rPr>
              <a:t>   </a:t>
            </a:r>
            <a:r>
              <a:rPr lang="en-US" dirty="0">
                <a:solidFill>
                  <a:srgbClr val="202124"/>
                </a:solidFill>
                <a:latin typeface="Algerian" panose="04020705040A02060702" pitchFamily="82" charset="0"/>
              </a:rPr>
              <a:t>be too unnatural</a:t>
            </a:r>
            <a:r>
              <a:rPr lang="sk-SK" dirty="0">
                <a:solidFill>
                  <a:srgbClr val="202124"/>
                </a:solidFill>
                <a:latin typeface="Algerian" panose="04020705040A02060702" pitchFamily="82" charset="0"/>
              </a:rPr>
              <a:t>.</a:t>
            </a:r>
            <a:r>
              <a:rPr lang="en-US" dirty="0">
                <a:latin typeface="Algerian" panose="04020705040A02060702" pitchFamily="82" charset="0"/>
              </a:rPr>
              <a:t> </a:t>
            </a:r>
            <a:endParaRPr lang="sk-SK" dirty="0">
              <a:latin typeface="Algerian" panose="04020705040A02060702" pitchFamily="82" charset="0"/>
            </a:endParaRPr>
          </a:p>
          <a:p>
            <a:r>
              <a:rPr lang="en-US" dirty="0">
                <a:latin typeface="Algerian" panose="04020705040A02060702" pitchFamily="82" charset="0"/>
              </a:rPr>
              <a:t>I think children will learn badly</a:t>
            </a:r>
            <a:r>
              <a:rPr lang="sk-SK" dirty="0">
                <a:latin typeface="Algerian" panose="04020705040A02060702" pitchFamily="82" charset="0"/>
              </a:rPr>
              <a:t>.</a:t>
            </a:r>
            <a:endParaRPr lang="sk-SK" dirty="0">
              <a:solidFill>
                <a:srgbClr val="202124"/>
              </a:solidFill>
              <a:latin typeface="Algerian" panose="04020705040A02060702" pitchFamily="82" charset="0"/>
            </a:endParaRPr>
          </a:p>
          <a:p>
            <a:r>
              <a:rPr lang="en-US" dirty="0">
                <a:solidFill>
                  <a:srgbClr val="202124"/>
                </a:solidFill>
                <a:latin typeface="Algerian" panose="04020705040A02060702" pitchFamily="82" charset="0"/>
              </a:rPr>
              <a:t>if online learning is </a:t>
            </a:r>
            <a:r>
              <a:rPr lang="en-US" strike="sngStrike" dirty="0">
                <a:solidFill>
                  <a:srgbClr val="202124"/>
                </a:solidFill>
                <a:latin typeface="Algerian" panose="04020705040A02060702" pitchFamily="82" charset="0"/>
              </a:rPr>
              <a:t> </a:t>
            </a:r>
            <a:r>
              <a:rPr lang="en-US" dirty="0">
                <a:solidFill>
                  <a:srgbClr val="202124"/>
                </a:solidFill>
                <a:latin typeface="Algerian" panose="04020705040A02060702" pitchFamily="82" charset="0"/>
              </a:rPr>
              <a:t>the future, there will be digital textbooks</a:t>
            </a:r>
            <a:r>
              <a:rPr lang="sk-SK" dirty="0">
                <a:solidFill>
                  <a:srgbClr val="202124"/>
                </a:solidFill>
                <a:latin typeface="Algerian" panose="04020705040A02060702" pitchFamily="82" charset="0"/>
              </a:rPr>
              <a:t>.</a:t>
            </a:r>
          </a:p>
          <a:p>
            <a:r>
              <a:rPr lang="en-US" dirty="0">
                <a:solidFill>
                  <a:srgbClr val="202124"/>
                </a:solidFill>
                <a:latin typeface="Algerian" panose="04020705040A02060702" pitchFamily="82" charset="0"/>
              </a:rPr>
              <a:t>paper books will not be used</a:t>
            </a:r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sk-SK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anymore</a:t>
            </a:r>
            <a:r>
              <a:rPr lang="sk-SK" dirty="0">
                <a:solidFill>
                  <a:srgbClr val="202124"/>
                </a:solidFill>
                <a:latin typeface="Algerian" panose="04020705040A02060702" pitchFamily="82" charset="0"/>
              </a:rPr>
              <a:t>.</a:t>
            </a:r>
          </a:p>
          <a:p>
            <a:r>
              <a:rPr lang="en-US" dirty="0">
                <a:latin typeface="Algerian" panose="04020705040A02060702" pitchFamily="82" charset="0"/>
              </a:rPr>
              <a:t>I think that children will</a:t>
            </a:r>
            <a:r>
              <a:rPr lang="sk-SK" dirty="0">
                <a:latin typeface="Algerian" panose="04020705040A02060702" pitchFamily="82" charset="0"/>
              </a:rPr>
              <a:t> </a:t>
            </a:r>
            <a:r>
              <a:rPr lang="en-US" dirty="0">
                <a:latin typeface="Algerian" panose="04020705040A02060702" pitchFamily="82" charset="0"/>
              </a:rPr>
              <a:t>be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sk-SK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only</a:t>
            </a:r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dirty="0">
                <a:latin typeface="Algerian" panose="04020705040A02060702" pitchFamily="82" charset="0"/>
              </a:rPr>
              <a:t>on the computer every day</a:t>
            </a:r>
            <a:r>
              <a:rPr lang="sk-SK" dirty="0">
                <a:latin typeface="Algerian" panose="04020705040A02060702" pitchFamily="82" charset="0"/>
              </a:rPr>
              <a:t>.</a:t>
            </a:r>
          </a:p>
          <a:p>
            <a:r>
              <a:rPr lang="en-US" dirty="0">
                <a:solidFill>
                  <a:srgbClr val="202124"/>
                </a:solidFill>
                <a:latin typeface="Algerian" panose="04020705040A02060702" pitchFamily="82" charset="0"/>
              </a:rPr>
              <a:t>I would be happy if it </a:t>
            </a:r>
            <a:r>
              <a:rPr lang="sk-SK" dirty="0" err="1">
                <a:solidFill>
                  <a:srgbClr val="202124"/>
                </a:solidFill>
                <a:latin typeface="Algerian" panose="04020705040A02060702" pitchFamily="82" charset="0"/>
              </a:rPr>
              <a:t>wouldn‘t</a:t>
            </a:r>
            <a:r>
              <a:rPr lang="sk-SK" dirty="0">
                <a:solidFill>
                  <a:srgbClr val="202124"/>
                </a:solidFill>
                <a:latin typeface="Algerian" panose="04020705040A02060702" pitchFamily="82" charset="0"/>
              </a:rPr>
              <a:t> </a:t>
            </a:r>
            <a:r>
              <a:rPr lang="sk-SK" dirty="0" err="1">
                <a:solidFill>
                  <a:srgbClr val="202124"/>
                </a:solidFill>
                <a:latin typeface="Algerian" panose="04020705040A02060702" pitchFamily="82" charset="0"/>
              </a:rPr>
              <a:t>be</a:t>
            </a:r>
            <a:r>
              <a:rPr lang="sk-SK" dirty="0">
                <a:solidFill>
                  <a:srgbClr val="202124"/>
                </a:solidFill>
                <a:latin typeface="Algerian" panose="04020705040A02060702" pitchFamily="82" charset="0"/>
              </a:rPr>
              <a:t> </a:t>
            </a:r>
            <a:r>
              <a:rPr lang="en-US" dirty="0">
                <a:solidFill>
                  <a:srgbClr val="202124"/>
                </a:solidFill>
                <a:latin typeface="Algerian" panose="04020705040A02060702" pitchFamily="82" charset="0"/>
              </a:rPr>
              <a:t>so</a:t>
            </a:r>
            <a:r>
              <a:rPr lang="sk-SK" dirty="0">
                <a:solidFill>
                  <a:srgbClr val="202124"/>
                </a:solidFill>
                <a:latin typeface="Algerian" panose="04020705040A02060702" pitchFamily="82" charset="0"/>
              </a:rPr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Algerian" panose="04020705040A02060702" pitchFamily="82" charset="0"/>
              </a:rPr>
              <a:t/>
            </a:r>
            <a:br>
              <a:rPr lang="en-US" dirty="0">
                <a:latin typeface="Algerian" panose="04020705040A02060702" pitchFamily="82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sk-SK" dirty="0">
              <a:latin typeface="Algerian" panose="04020705040A02060702" pitchFamily="8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F7774FDE-1491-47F5-8C00-A9EED1454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982" y="2154870"/>
            <a:ext cx="2829887" cy="1641984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99575191-0C49-40CA-B5B0-11B6E4376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925" y="3429000"/>
            <a:ext cx="2587578" cy="155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E7A69D-1EE1-4179-85EE-CF39DE9B0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7200" dirty="0">
                <a:latin typeface="Algerian" panose="04020705040A02060702" pitchFamily="82" charset="0"/>
              </a:rPr>
              <a:t>         MY FUTURE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3200C3E-EF2C-4088-9760-22B6FC607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02124"/>
                </a:solidFill>
                <a:latin typeface="Algerian" panose="04020705040A02060702" pitchFamily="82" charset="0"/>
              </a:rPr>
              <a:t>IN THE FUTURE, I WANT TO BE A DOCTOR</a:t>
            </a:r>
            <a:r>
              <a:rPr lang="sk-SK" dirty="0">
                <a:solidFill>
                  <a:srgbClr val="202124"/>
                </a:solidFill>
                <a:latin typeface="Algerian" panose="04020705040A02060702" pitchFamily="82" charset="0"/>
              </a:rPr>
              <a:t>.</a:t>
            </a:r>
          </a:p>
          <a:p>
            <a:r>
              <a:rPr lang="en-US" dirty="0">
                <a:latin typeface="Algerian" panose="04020705040A02060702" pitchFamily="82" charset="0"/>
              </a:rPr>
              <a:t>I HOPE I WILL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BECOME </a:t>
            </a:r>
            <a:r>
              <a:rPr lang="sk-SK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her</a:t>
            </a:r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.</a:t>
            </a:r>
            <a:endParaRPr lang="sk-SK" strike="sngStrike" dirty="0">
              <a:solidFill>
                <a:schemeClr val="tx1">
                  <a:lumMod val="95000"/>
                  <a:lumOff val="5000"/>
                </a:schemeClr>
              </a:solidFill>
              <a:latin typeface="Algerian" panose="04020705040A02060702" pitchFamily="82" charset="0"/>
            </a:endParaRPr>
          </a:p>
          <a:p>
            <a:r>
              <a:rPr lang="en-US" dirty="0">
                <a:solidFill>
                  <a:srgbClr val="202124"/>
                </a:solidFill>
                <a:latin typeface="Algerian" panose="04020705040A02060702" pitchFamily="82" charset="0"/>
              </a:rPr>
              <a:t>IT MUST BE GREAT TO SAVE SO MANY PEOPLE EVERY DAY</a:t>
            </a:r>
            <a:r>
              <a:rPr lang="sk-SK" dirty="0">
                <a:solidFill>
                  <a:srgbClr val="202124"/>
                </a:solidFill>
                <a:latin typeface="Algerian" panose="04020705040A02060702" pitchFamily="82" charset="0"/>
              </a:rPr>
              <a:t>.</a:t>
            </a:r>
          </a:p>
          <a:p>
            <a:r>
              <a:rPr lang="en-US" dirty="0">
                <a:solidFill>
                  <a:srgbClr val="202124"/>
                </a:solidFill>
                <a:latin typeface="Algerian" panose="04020705040A02060702" pitchFamily="82" charset="0"/>
              </a:rPr>
              <a:t>it will be difficult but I believe that I will overcome it</a:t>
            </a:r>
            <a:r>
              <a:rPr lang="sk-SK" dirty="0">
                <a:solidFill>
                  <a:srgbClr val="202124"/>
                </a:solidFill>
                <a:latin typeface="Algerian" panose="04020705040A02060702" pitchFamily="82" charset="0"/>
              </a:rPr>
              <a:t>.</a:t>
            </a:r>
          </a:p>
          <a:p>
            <a:r>
              <a:rPr lang="en-US" dirty="0">
                <a:solidFill>
                  <a:srgbClr val="202124"/>
                </a:solidFill>
                <a:latin typeface="Algerian" panose="04020705040A02060702" pitchFamily="82" charset="0"/>
              </a:rPr>
              <a:t>I hope this big dream </a:t>
            </a:r>
            <a:r>
              <a:rPr lang="sk-SK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will</a:t>
            </a:r>
            <a:r>
              <a:rPr lang="sk-SK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en-US" dirty="0">
                <a:solidFill>
                  <a:srgbClr val="202124"/>
                </a:solidFill>
                <a:latin typeface="Algerian" panose="04020705040A02060702" pitchFamily="82" charset="0"/>
              </a:rPr>
              <a:t>come</a:t>
            </a:r>
            <a:r>
              <a:rPr lang="en-US" strike="sngStrike" dirty="0">
                <a:solidFill>
                  <a:srgbClr val="202124"/>
                </a:solidFill>
                <a:latin typeface="Algerian" panose="04020705040A02060702" pitchFamily="82" charset="0"/>
              </a:rPr>
              <a:t>s</a:t>
            </a:r>
            <a:r>
              <a:rPr lang="en-US" dirty="0">
                <a:solidFill>
                  <a:srgbClr val="202124"/>
                </a:solidFill>
                <a:latin typeface="Algerian" panose="04020705040A02060702" pitchFamily="82" charset="0"/>
              </a:rPr>
              <a:t> true for me</a:t>
            </a:r>
            <a:r>
              <a:rPr lang="sk-SK" dirty="0">
                <a:solidFill>
                  <a:srgbClr val="202124"/>
                </a:solidFill>
                <a:latin typeface="Algerian" panose="04020705040A02060702" pitchFamily="82" charset="0"/>
              </a:rPr>
              <a:t>.</a:t>
            </a:r>
            <a:r>
              <a:rPr lang="en-US" dirty="0">
                <a:latin typeface="Algerian" panose="04020705040A02060702" pitchFamily="82" charset="0"/>
              </a:rPr>
              <a:t/>
            </a:r>
            <a:br>
              <a:rPr lang="en-US" dirty="0">
                <a:latin typeface="Algerian" panose="04020705040A02060702" pitchFamily="82" charset="0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Algerian" panose="04020705040A02060702" pitchFamily="82" charset="0"/>
              </a:rPr>
              <a:t/>
            </a:r>
            <a:br>
              <a:rPr lang="en-US" dirty="0">
                <a:latin typeface="Algerian" panose="04020705040A02060702" pitchFamily="82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sk-SK" dirty="0">
              <a:latin typeface="Algerian" panose="04020705040A02060702" pitchFamily="82" charset="0"/>
            </a:endParaRP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3BA80E9-220F-411F-BD94-D86E8B5E3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691F6-4A63-42E4-90E9-69A6FC45C189}" type="datetime1">
              <a:rPr lang="sk-SK" smtClean="0"/>
              <a:t>14.01.2021</a:t>
            </a:fld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BD4BCA1-F620-44CF-B4E8-B843D0FD6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996" y="2718244"/>
            <a:ext cx="2215733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295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9019_TF78438558" id="{03D3C7D7-7294-4361-A24E-058731A8E82E}" vid="{E6517E62-9974-45F6-9388-3E4B9F20DFDE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{8120535E-23B3-4766-B4C6-97DD899FB767}tf78438558_win32</Template>
  <TotalTime>68</TotalTime>
  <Words>157</Words>
  <Application>Microsoft Office PowerPoint</Application>
  <PresentationFormat>Širokouhlá</PresentationFormat>
  <Paragraphs>19</Paragraphs>
  <Slides>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</vt:i4>
      </vt:variant>
    </vt:vector>
  </HeadingPairs>
  <TitlesOfParts>
    <vt:vector size="8" baseType="lpstr">
      <vt:lpstr>Algerian</vt:lpstr>
      <vt:lpstr>Calibri</vt:lpstr>
      <vt:lpstr>Century Gothic</vt:lpstr>
      <vt:lpstr>Garamond</vt:lpstr>
      <vt:lpstr>SavonVTI</vt:lpstr>
      <vt:lpstr>SCHOOL</vt:lpstr>
      <vt:lpstr>Prezentácia programu PowerPoint</vt:lpstr>
      <vt:lpstr>         MY FUTURE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</dc:title>
  <dc:creator>Nikola Pavelčíková</dc:creator>
  <cp:lastModifiedBy>ucitel</cp:lastModifiedBy>
  <cp:revision>9</cp:revision>
  <dcterms:created xsi:type="dcterms:W3CDTF">2020-12-17T07:00:12Z</dcterms:created>
  <dcterms:modified xsi:type="dcterms:W3CDTF">2021-01-14T14:42:55Z</dcterms:modified>
</cp:coreProperties>
</file>